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0" r:id="rId1"/>
    <p:sldMasterId id="2147483738" r:id="rId2"/>
  </p:sldMasterIdLst>
  <p:notesMasterIdLst>
    <p:notesMasterId r:id="rId49"/>
  </p:notesMasterIdLst>
  <p:handoutMasterIdLst>
    <p:handoutMasterId r:id="rId50"/>
  </p:handoutMasterIdLst>
  <p:sldIdLst>
    <p:sldId id="256" r:id="rId3"/>
    <p:sldId id="759" r:id="rId4"/>
    <p:sldId id="2217" r:id="rId5"/>
    <p:sldId id="2219" r:id="rId6"/>
    <p:sldId id="2218" r:id="rId7"/>
    <p:sldId id="263" r:id="rId8"/>
    <p:sldId id="265" r:id="rId9"/>
    <p:sldId id="761" r:id="rId10"/>
    <p:sldId id="569" r:id="rId11"/>
    <p:sldId id="777" r:id="rId12"/>
    <p:sldId id="570" r:id="rId13"/>
    <p:sldId id="572" r:id="rId14"/>
    <p:sldId id="573" r:id="rId15"/>
    <p:sldId id="778" r:id="rId16"/>
    <p:sldId id="690" r:id="rId17"/>
    <p:sldId id="694" r:id="rId18"/>
    <p:sldId id="779" r:id="rId19"/>
    <p:sldId id="2210" r:id="rId20"/>
    <p:sldId id="701" r:id="rId21"/>
    <p:sldId id="702" r:id="rId22"/>
    <p:sldId id="577" r:id="rId23"/>
    <p:sldId id="2214" r:id="rId24"/>
    <p:sldId id="2215" r:id="rId25"/>
    <p:sldId id="704" r:id="rId26"/>
    <p:sldId id="711" r:id="rId27"/>
    <p:sldId id="552" r:id="rId28"/>
    <p:sldId id="2212" r:id="rId29"/>
    <p:sldId id="2213" r:id="rId30"/>
    <p:sldId id="567" r:id="rId31"/>
    <p:sldId id="333" r:id="rId32"/>
    <p:sldId id="334" r:id="rId33"/>
    <p:sldId id="336" r:id="rId34"/>
    <p:sldId id="322" r:id="rId35"/>
    <p:sldId id="335" r:id="rId36"/>
    <p:sldId id="323" r:id="rId37"/>
    <p:sldId id="324" r:id="rId38"/>
    <p:sldId id="319" r:id="rId39"/>
    <p:sldId id="325" r:id="rId40"/>
    <p:sldId id="326" r:id="rId41"/>
    <p:sldId id="328" r:id="rId42"/>
    <p:sldId id="329" r:id="rId43"/>
    <p:sldId id="330" r:id="rId44"/>
    <p:sldId id="337" r:id="rId45"/>
    <p:sldId id="338" r:id="rId46"/>
    <p:sldId id="339" r:id="rId47"/>
    <p:sldId id="357" r:id="rId48"/>
  </p:sldIdLst>
  <p:sldSz cx="12192000" cy="6858000"/>
  <p:notesSz cx="9928225" cy="6797675"/>
  <p:defaultTextStyle>
    <a:defPPr>
      <a:defRPr lang="en-US"/>
    </a:defPPr>
    <a:lvl1pPr marL="0" algn="l" defTabSz="914400" rtl="0" latinLnBrk="0">
      <a:defRPr sz="1800" kern="1200">
        <a:solidFill>
          <a:schemeClr val="tx1"/>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00" userDrawn="1">
          <p15:clr>
            <a:srgbClr val="A4A3A4"/>
          </p15:clr>
        </p15:guide>
        <p15:guide id="2" orient="horz" pos="2592" userDrawn="1">
          <p15:clr>
            <a:srgbClr val="A4A3A4"/>
          </p15:clr>
        </p15:guide>
        <p15:guide id="3" orient="horz" pos="1824" userDrawn="1">
          <p15:clr>
            <a:srgbClr val="A4A3A4"/>
          </p15:clr>
        </p15:guide>
        <p15:guide id="4" pos="3840" userDrawn="1">
          <p15:clr>
            <a:srgbClr val="A4A3A4"/>
          </p15:clr>
        </p15:guide>
        <p15:guide id="5" pos="1856" userDrawn="1">
          <p15:clr>
            <a:srgbClr val="A4A3A4"/>
          </p15:clr>
        </p15:guide>
        <p15:guide id="6" pos="5312" userDrawn="1">
          <p15:clr>
            <a:srgbClr val="A4A3A4"/>
          </p15:clr>
        </p15:guide>
        <p15:guide id="7" pos="3712" userDrawn="1">
          <p15:clr>
            <a:srgbClr val="A4A3A4"/>
          </p15:clr>
        </p15:guide>
      </p15:sldGuideLst>
    </p:ext>
    <p:ext uri="{2D200454-40CA-4A62-9FC3-DE9A4176ACB9}">
      <p15:notesGuideLst xmlns:p15="http://schemas.microsoft.com/office/powerpoint/2012/main">
        <p15:guide id="1" orient="horz" pos="2141">
          <p15:clr>
            <a:srgbClr val="A4A3A4"/>
          </p15:clr>
        </p15:guide>
        <p15:guide id="2" pos="312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0000"/>
    <a:srgbClr val="F4FAAB"/>
    <a:srgbClr val="0000CC"/>
    <a:srgbClr val="0F4191"/>
    <a:srgbClr val="DAFDA7"/>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보통 스타일 1 - 강조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1" autoAdjust="0"/>
    <p:restoredTop sz="93237" autoAdjust="0"/>
  </p:normalViewPr>
  <p:slideViewPr>
    <p:cSldViewPr>
      <p:cViewPr varScale="1">
        <p:scale>
          <a:sx n="127" d="100"/>
          <a:sy n="127" d="100"/>
        </p:scale>
        <p:origin x="156" y="2736"/>
      </p:cViewPr>
      <p:guideLst>
        <p:guide orient="horz" pos="3600"/>
        <p:guide orient="horz" pos="2592"/>
        <p:guide orient="horz" pos="1824"/>
        <p:guide pos="3840"/>
        <p:guide pos="1856"/>
        <p:guide pos="5312"/>
        <p:guide pos="3712"/>
      </p:guideLst>
    </p:cSldViewPr>
  </p:slideViewPr>
  <p:notesTextViewPr>
    <p:cViewPr>
      <p:scale>
        <a:sx n="100" d="100"/>
        <a:sy n="100" d="100"/>
      </p:scale>
      <p:origin x="0" y="0"/>
    </p:cViewPr>
  </p:notesTextViewPr>
  <p:sorterViewPr>
    <p:cViewPr>
      <p:scale>
        <a:sx n="66" d="100"/>
        <a:sy n="66" d="100"/>
      </p:scale>
      <p:origin x="0" y="0"/>
    </p:cViewPr>
  </p:sorterViewPr>
  <p:notesViewPr>
    <p:cSldViewPr>
      <p:cViewPr>
        <p:scale>
          <a:sx n="150" d="100"/>
          <a:sy n="150" d="100"/>
        </p:scale>
        <p:origin x="-468" y="840"/>
      </p:cViewPr>
      <p:guideLst>
        <p:guide orient="horz" pos="2141"/>
        <p:guide pos="312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1"/>
            <a:ext cx="4302232" cy="339884"/>
          </a:xfrm>
          <a:prstGeom prst="rect">
            <a:avLst/>
          </a:prstGeom>
        </p:spPr>
        <p:txBody>
          <a:bodyPr vert="horz" lIns="91692" tIns="45846" rIns="91692" bIns="45846" rtlCol="0"/>
          <a:lstStyle>
            <a:lvl1pPr algn="l">
              <a:defRPr sz="1200"/>
            </a:lvl1pPr>
          </a:lstStyle>
          <a:p>
            <a:endParaRPr lang="ko-KR" altLang="en-US"/>
          </a:p>
        </p:txBody>
      </p:sp>
      <p:sp>
        <p:nvSpPr>
          <p:cNvPr id="3" name="날짜 개체 틀 2"/>
          <p:cNvSpPr>
            <a:spLocks noGrp="1"/>
          </p:cNvSpPr>
          <p:nvPr>
            <p:ph type="dt" sz="quarter" idx="1"/>
          </p:nvPr>
        </p:nvSpPr>
        <p:spPr>
          <a:xfrm>
            <a:off x="5623697" y="1"/>
            <a:ext cx="4302232" cy="339884"/>
          </a:xfrm>
          <a:prstGeom prst="rect">
            <a:avLst/>
          </a:prstGeom>
        </p:spPr>
        <p:txBody>
          <a:bodyPr vert="horz" lIns="91692" tIns="45846" rIns="91692" bIns="45846" rtlCol="0"/>
          <a:lstStyle>
            <a:lvl1pPr algn="r">
              <a:defRPr sz="1200"/>
            </a:lvl1pPr>
          </a:lstStyle>
          <a:p>
            <a:fld id="{20566D1B-0D1C-42D9-9914-2174036F284F}" type="datetimeFigureOut">
              <a:rPr lang="ko-KR" altLang="en-US" smtClean="0"/>
              <a:pPr/>
              <a:t>2025-10-13</a:t>
            </a:fld>
            <a:endParaRPr lang="ko-KR" altLang="en-US"/>
          </a:p>
        </p:txBody>
      </p:sp>
      <p:sp>
        <p:nvSpPr>
          <p:cNvPr id="4" name="바닥글 개체 틀 3"/>
          <p:cNvSpPr>
            <a:spLocks noGrp="1"/>
          </p:cNvSpPr>
          <p:nvPr>
            <p:ph type="ftr" sz="quarter" idx="2"/>
          </p:nvPr>
        </p:nvSpPr>
        <p:spPr>
          <a:xfrm>
            <a:off x="0" y="6456613"/>
            <a:ext cx="4302232" cy="339884"/>
          </a:xfrm>
          <a:prstGeom prst="rect">
            <a:avLst/>
          </a:prstGeom>
        </p:spPr>
        <p:txBody>
          <a:bodyPr vert="horz" lIns="91692" tIns="45846" rIns="91692" bIns="45846"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5623697" y="6456613"/>
            <a:ext cx="4302232" cy="339884"/>
          </a:xfrm>
          <a:prstGeom prst="rect">
            <a:avLst/>
          </a:prstGeom>
        </p:spPr>
        <p:txBody>
          <a:bodyPr vert="horz" lIns="91692" tIns="45846" rIns="91692" bIns="45846" rtlCol="0" anchor="b"/>
          <a:lstStyle>
            <a:lvl1pPr algn="r">
              <a:defRPr sz="1200"/>
            </a:lvl1pPr>
          </a:lstStyle>
          <a:p>
            <a:fld id="{76A72F3A-EA42-4A96-9A55-9403BE5157D5}" type="slidenum">
              <a:rPr lang="ko-KR" altLang="en-US" smtClean="0"/>
              <a:pPr/>
              <a:t>‹#›</a:t>
            </a:fld>
            <a:endParaRPr lang="ko-KR" altLang="en-US"/>
          </a:p>
        </p:txBody>
      </p:sp>
    </p:spTree>
    <p:extLst>
      <p:ext uri="{BB962C8B-B14F-4D97-AF65-F5344CB8AC3E}">
        <p14:creationId xmlns:p14="http://schemas.microsoft.com/office/powerpoint/2010/main" val="29962751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2232" cy="339884"/>
          </a:xfrm>
          <a:prstGeom prst="rect">
            <a:avLst/>
          </a:prstGeom>
        </p:spPr>
        <p:txBody>
          <a:bodyPr vert="horz" lIns="91692" tIns="45846" rIns="91692" bIns="45846" rtlCol="0"/>
          <a:lstStyle>
            <a:lvl1pPr algn="l" latinLnBrk="1">
              <a:defRPr lang="ko-KR" sz="1200"/>
            </a:lvl1pPr>
          </a:lstStyle>
          <a:p>
            <a:endParaRPr lang="ko-KR"/>
          </a:p>
        </p:txBody>
      </p:sp>
      <p:sp>
        <p:nvSpPr>
          <p:cNvPr id="3" name="Date Placeholder 2"/>
          <p:cNvSpPr>
            <a:spLocks noGrp="1"/>
          </p:cNvSpPr>
          <p:nvPr>
            <p:ph type="dt" idx="1"/>
          </p:nvPr>
        </p:nvSpPr>
        <p:spPr>
          <a:xfrm>
            <a:off x="5623697" y="1"/>
            <a:ext cx="4302232" cy="339884"/>
          </a:xfrm>
          <a:prstGeom prst="rect">
            <a:avLst/>
          </a:prstGeom>
        </p:spPr>
        <p:txBody>
          <a:bodyPr vert="horz" lIns="91692" tIns="45846" rIns="91692" bIns="45846" rtlCol="0"/>
          <a:lstStyle>
            <a:lvl1pPr algn="r" latinLnBrk="1">
              <a:defRPr lang="ko-KR" sz="1200"/>
            </a:lvl1pPr>
          </a:lstStyle>
          <a:p>
            <a:fld id="{2447E72A-D913-4DC2-9E0A-E520CE8FCC86}" type="datetimeFigureOut">
              <a:rPr lang="ko-KR" altLang="en-US"/>
              <a:pPr/>
              <a:t>2025-10-13</a:t>
            </a:fld>
            <a:endParaRPr lang="ko-KR"/>
          </a:p>
        </p:txBody>
      </p:sp>
      <p:sp>
        <p:nvSpPr>
          <p:cNvPr id="4" name="Slide Image Placeholder 3"/>
          <p:cNvSpPr>
            <a:spLocks noGrp="1" noRot="1" noChangeAspect="1"/>
          </p:cNvSpPr>
          <p:nvPr>
            <p:ph type="sldImg" idx="2"/>
          </p:nvPr>
        </p:nvSpPr>
        <p:spPr>
          <a:xfrm>
            <a:off x="2700338" y="511175"/>
            <a:ext cx="4527550" cy="2547938"/>
          </a:xfrm>
          <a:prstGeom prst="rect">
            <a:avLst/>
          </a:prstGeom>
          <a:noFill/>
          <a:ln w="12700">
            <a:solidFill>
              <a:prstClr val="black"/>
            </a:solidFill>
          </a:ln>
        </p:spPr>
        <p:txBody>
          <a:bodyPr vert="horz" lIns="91692" tIns="45846" rIns="91692" bIns="45846" rtlCol="0" anchor="ctr"/>
          <a:lstStyle/>
          <a:p>
            <a:endParaRPr lang="ko-KR"/>
          </a:p>
        </p:txBody>
      </p:sp>
      <p:sp>
        <p:nvSpPr>
          <p:cNvPr id="5" name="Notes Placeholder 4"/>
          <p:cNvSpPr>
            <a:spLocks noGrp="1"/>
          </p:cNvSpPr>
          <p:nvPr>
            <p:ph type="body" sz="quarter" idx="3"/>
          </p:nvPr>
        </p:nvSpPr>
        <p:spPr>
          <a:xfrm>
            <a:off x="992823" y="3228897"/>
            <a:ext cx="7942580" cy="3058953"/>
          </a:xfrm>
          <a:prstGeom prst="rect">
            <a:avLst/>
          </a:prstGeom>
        </p:spPr>
        <p:txBody>
          <a:bodyPr vert="horz" lIns="91692" tIns="45846" rIns="91692" bIns="45846" rtlCol="0">
            <a:normAutofit/>
          </a:bodyPr>
          <a:lstStyle/>
          <a:p>
            <a:pPr lvl="0"/>
            <a:r>
              <a:rPr lang="ko-KR"/>
              <a:t>마스터 텍스트 스타일을 편집합니다</a:t>
            </a:r>
          </a:p>
          <a:p>
            <a:pPr lvl="1"/>
            <a:r>
              <a:rPr lang="ko-KR"/>
              <a:t>둘째 수준</a:t>
            </a:r>
          </a:p>
          <a:p>
            <a:pPr lvl="2"/>
            <a:r>
              <a:rPr lang="ko-KR"/>
              <a:t>셋째 수준</a:t>
            </a:r>
          </a:p>
          <a:p>
            <a:pPr lvl="3"/>
            <a:r>
              <a:rPr lang="ko-KR"/>
              <a:t>넷째 수준</a:t>
            </a:r>
          </a:p>
          <a:p>
            <a:pPr lvl="4"/>
            <a:r>
              <a:rPr lang="ko-KR"/>
              <a:t>다섯째 수준</a:t>
            </a:r>
          </a:p>
        </p:txBody>
      </p:sp>
      <p:sp>
        <p:nvSpPr>
          <p:cNvPr id="6" name="Footer Placeholder 5"/>
          <p:cNvSpPr>
            <a:spLocks noGrp="1"/>
          </p:cNvSpPr>
          <p:nvPr>
            <p:ph type="ftr" sz="quarter" idx="4"/>
          </p:nvPr>
        </p:nvSpPr>
        <p:spPr>
          <a:xfrm>
            <a:off x="0" y="6456613"/>
            <a:ext cx="4302232" cy="339884"/>
          </a:xfrm>
          <a:prstGeom prst="rect">
            <a:avLst/>
          </a:prstGeom>
        </p:spPr>
        <p:txBody>
          <a:bodyPr vert="horz" lIns="91692" tIns="45846" rIns="91692" bIns="45846" rtlCol="0" anchor="b"/>
          <a:lstStyle>
            <a:lvl1pPr algn="l" latinLnBrk="1">
              <a:defRPr lang="ko-KR" sz="1200"/>
            </a:lvl1pPr>
          </a:lstStyle>
          <a:p>
            <a:endParaRPr lang="ko-KR"/>
          </a:p>
        </p:txBody>
      </p:sp>
      <p:sp>
        <p:nvSpPr>
          <p:cNvPr id="7" name="Slide Number Placeholder 6"/>
          <p:cNvSpPr>
            <a:spLocks noGrp="1"/>
          </p:cNvSpPr>
          <p:nvPr>
            <p:ph type="sldNum" sz="quarter" idx="5"/>
          </p:nvPr>
        </p:nvSpPr>
        <p:spPr>
          <a:xfrm>
            <a:off x="5623697" y="6456613"/>
            <a:ext cx="4302232" cy="339884"/>
          </a:xfrm>
          <a:prstGeom prst="rect">
            <a:avLst/>
          </a:prstGeom>
        </p:spPr>
        <p:txBody>
          <a:bodyPr vert="horz" lIns="91692" tIns="45846" rIns="91692" bIns="45846" rtlCol="0" anchor="b"/>
          <a:lstStyle>
            <a:lvl1pPr algn="r" latinLnBrk="1">
              <a:defRPr lang="ko-KR" sz="1200"/>
            </a:lvl1pPr>
          </a:lstStyle>
          <a:p>
            <a:fld id="{A5D78FC6-CE17-4259-A63C-DDFC12E048FC}" type="slidenum">
              <a:rPr/>
              <a:pPr/>
              <a:t>‹#›</a:t>
            </a:fld>
            <a:endParaRPr lang="ko-KR"/>
          </a:p>
        </p:txBody>
      </p:sp>
    </p:spTree>
    <p:extLst>
      <p:ext uri="{BB962C8B-B14F-4D97-AF65-F5344CB8AC3E}">
        <p14:creationId xmlns:p14="http://schemas.microsoft.com/office/powerpoint/2010/main" val="4056860721"/>
      </p:ext>
    </p:extLst>
  </p:cSld>
  <p:clrMap bg1="lt1" tx1="dk1" bg2="lt2" tx2="dk2" accent1="accent1" accent2="accent2" accent3="accent3" accent4="accent4" accent5="accent5" accent6="accent6" hlink="hlink" folHlink="folHlink"/>
  <p:hf hdr="0" ftr="0" dt="0"/>
  <p:notesStyle>
    <a:lvl1pPr marL="0" algn="l" rtl="0" latinLnBrk="1">
      <a:defRPr lang="ko-KR" sz="1200" kern="1200">
        <a:solidFill>
          <a:schemeClr val="tx1"/>
        </a:solidFill>
        <a:latin typeface="+mn-lt"/>
        <a:ea typeface="+mn-ea"/>
        <a:cs typeface="+mn-cs"/>
      </a:defRPr>
    </a:lvl1pPr>
    <a:lvl2pPr marL="457200" algn="l" rtl="0">
      <a:defRPr lang="ko-KR" sz="1200" kern="1200">
        <a:solidFill>
          <a:schemeClr val="tx1"/>
        </a:solidFill>
        <a:latin typeface="+mn-lt"/>
        <a:ea typeface="+mn-ea"/>
        <a:cs typeface="+mn-cs"/>
      </a:defRPr>
    </a:lvl2pPr>
    <a:lvl3pPr marL="914400" algn="l" rtl="0">
      <a:defRPr lang="ko-KR" sz="1200" kern="1200">
        <a:solidFill>
          <a:schemeClr val="tx1"/>
        </a:solidFill>
        <a:latin typeface="+mn-lt"/>
        <a:ea typeface="+mn-ea"/>
        <a:cs typeface="+mn-cs"/>
      </a:defRPr>
    </a:lvl3pPr>
    <a:lvl4pPr marL="1371600" algn="l" rtl="0">
      <a:defRPr lang="ko-KR" sz="1200" kern="1200">
        <a:solidFill>
          <a:schemeClr val="tx1"/>
        </a:solidFill>
        <a:latin typeface="+mn-lt"/>
        <a:ea typeface="+mn-ea"/>
        <a:cs typeface="+mn-cs"/>
      </a:defRPr>
    </a:lvl4pPr>
    <a:lvl5pPr marL="1828800" algn="l" rtl="0">
      <a:defRPr lang="ko-KR" sz="1200" kern="1200">
        <a:solidFill>
          <a:schemeClr val="tx1"/>
        </a:solidFill>
        <a:latin typeface="+mn-lt"/>
        <a:ea typeface="+mn-ea"/>
        <a:cs typeface="+mn-cs"/>
      </a:defRPr>
    </a:lvl5pPr>
    <a:lvl6pPr marL="2286000" algn="l" rtl="0">
      <a:defRPr lang="ko-KR" sz="1200" kern="1200">
        <a:solidFill>
          <a:schemeClr val="tx1"/>
        </a:solidFill>
        <a:latin typeface="+mn-lt"/>
        <a:ea typeface="+mn-ea"/>
        <a:cs typeface="+mn-cs"/>
      </a:defRPr>
    </a:lvl6pPr>
    <a:lvl7pPr marL="2743200" algn="l" rtl="0">
      <a:defRPr lang="ko-KR" sz="1200" kern="1200">
        <a:solidFill>
          <a:schemeClr val="tx1"/>
        </a:solidFill>
        <a:latin typeface="+mn-lt"/>
        <a:ea typeface="+mn-ea"/>
        <a:cs typeface="+mn-cs"/>
      </a:defRPr>
    </a:lvl7pPr>
    <a:lvl8pPr marL="3200400" algn="l" rtl="0">
      <a:defRPr lang="ko-KR" sz="1200" kern="1200">
        <a:solidFill>
          <a:schemeClr val="tx1"/>
        </a:solidFill>
        <a:latin typeface="+mn-lt"/>
        <a:ea typeface="+mn-ea"/>
        <a:cs typeface="+mn-cs"/>
      </a:defRPr>
    </a:lvl8pPr>
    <a:lvl9pPr marL="3657600" algn="l" rtl="0">
      <a:defRPr lang="ko-K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0338" y="511175"/>
            <a:ext cx="4527550" cy="2547938"/>
          </a:xfrm>
        </p:spPr>
      </p:sp>
      <p:sp>
        <p:nvSpPr>
          <p:cNvPr id="3" name="Notes Placeholder 2"/>
          <p:cNvSpPr>
            <a:spLocks noGrp="1"/>
          </p:cNvSpPr>
          <p:nvPr>
            <p:ph type="body" idx="1"/>
          </p:nvPr>
        </p:nvSpPr>
        <p:spPr/>
        <p:txBody>
          <a:bodyPr>
            <a:normAutofit/>
          </a:bodyPr>
          <a:lstStyle/>
          <a:p>
            <a:endParaRPr lang="ko-KR"/>
          </a:p>
        </p:txBody>
      </p:sp>
      <p:sp>
        <p:nvSpPr>
          <p:cNvPr id="4" name="Slide Number Placeholder 3"/>
          <p:cNvSpPr>
            <a:spLocks noGrp="1"/>
          </p:cNvSpPr>
          <p:nvPr>
            <p:ph type="sldNum" sz="quarter" idx="10"/>
          </p:nvPr>
        </p:nvSpPr>
        <p:spPr/>
        <p:txBody>
          <a:bodyPr/>
          <a:lstStyle/>
          <a:p>
            <a:fld id="{A5D78FC6-CE17-4259-A63C-DDFC12E048FC}" type="slidenum">
              <a:rPr lang="en-US" altLang="ko-KR" smtClean="0"/>
              <a:pPr/>
              <a:t>1</a:t>
            </a:fld>
            <a:endParaRPr lang="ko-KR"/>
          </a:p>
        </p:txBody>
      </p:sp>
    </p:spTree>
    <p:extLst>
      <p:ext uri="{BB962C8B-B14F-4D97-AF65-F5344CB8AC3E}">
        <p14:creationId xmlns:p14="http://schemas.microsoft.com/office/powerpoint/2010/main" val="3992159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a:defRPr>
                <a:solidFill>
                  <a:schemeClr val="tx1"/>
                </a:solidFill>
                <a:latin typeface="Arial" charset="0"/>
                <a:ea typeface="굴림" charset="-127"/>
              </a:defRPr>
            </a:lvl1pPr>
            <a:lvl2pPr marL="742950" indent="-285750" defTabSz="1000125">
              <a:defRPr>
                <a:solidFill>
                  <a:schemeClr val="tx1"/>
                </a:solidFill>
                <a:latin typeface="Arial" charset="0"/>
                <a:ea typeface="굴림" charset="-127"/>
              </a:defRPr>
            </a:lvl2pPr>
            <a:lvl3pPr marL="1143000" indent="-228600" defTabSz="1000125">
              <a:defRPr>
                <a:solidFill>
                  <a:schemeClr val="tx1"/>
                </a:solidFill>
                <a:latin typeface="Arial" charset="0"/>
                <a:ea typeface="굴림" charset="-127"/>
              </a:defRPr>
            </a:lvl3pPr>
            <a:lvl4pPr marL="1600200" indent="-228600" defTabSz="1000125">
              <a:defRPr>
                <a:solidFill>
                  <a:schemeClr val="tx1"/>
                </a:solidFill>
                <a:latin typeface="Arial" charset="0"/>
                <a:ea typeface="굴림" charset="-127"/>
              </a:defRPr>
            </a:lvl4pPr>
            <a:lvl5pPr marL="2057400" indent="-228600" defTabSz="1000125">
              <a:defRPr>
                <a:solidFill>
                  <a:schemeClr val="tx1"/>
                </a:solidFill>
                <a:latin typeface="Arial" charset="0"/>
                <a:ea typeface="굴림" charset="-127"/>
              </a:defRPr>
            </a:lvl5pPr>
            <a:lvl6pPr marL="2514600" indent="-228600" algn="ctr" defTabSz="1000125" eaLnBrk="0" fontAlgn="base" hangingPunct="0">
              <a:spcBef>
                <a:spcPct val="0"/>
              </a:spcBef>
              <a:spcAft>
                <a:spcPct val="0"/>
              </a:spcAft>
              <a:defRPr>
                <a:solidFill>
                  <a:schemeClr val="tx1"/>
                </a:solidFill>
                <a:latin typeface="Arial" charset="0"/>
                <a:ea typeface="굴림" charset="-127"/>
              </a:defRPr>
            </a:lvl6pPr>
            <a:lvl7pPr marL="2971800" indent="-228600" algn="ctr" defTabSz="1000125" eaLnBrk="0" fontAlgn="base" hangingPunct="0">
              <a:spcBef>
                <a:spcPct val="0"/>
              </a:spcBef>
              <a:spcAft>
                <a:spcPct val="0"/>
              </a:spcAft>
              <a:defRPr>
                <a:solidFill>
                  <a:schemeClr val="tx1"/>
                </a:solidFill>
                <a:latin typeface="Arial" charset="0"/>
                <a:ea typeface="굴림" charset="-127"/>
              </a:defRPr>
            </a:lvl7pPr>
            <a:lvl8pPr marL="3429000" indent="-228600" algn="ctr" defTabSz="1000125" eaLnBrk="0" fontAlgn="base" hangingPunct="0">
              <a:spcBef>
                <a:spcPct val="0"/>
              </a:spcBef>
              <a:spcAft>
                <a:spcPct val="0"/>
              </a:spcAft>
              <a:defRPr>
                <a:solidFill>
                  <a:schemeClr val="tx1"/>
                </a:solidFill>
                <a:latin typeface="Arial" charset="0"/>
                <a:ea typeface="굴림" charset="-127"/>
              </a:defRPr>
            </a:lvl8pPr>
            <a:lvl9pPr marL="3886200" indent="-228600" algn="ctr" defTabSz="1000125" eaLnBrk="0" fontAlgn="base" hangingPunct="0">
              <a:spcBef>
                <a:spcPct val="0"/>
              </a:spcBef>
              <a:spcAft>
                <a:spcPct val="0"/>
              </a:spcAft>
              <a:defRPr>
                <a:solidFill>
                  <a:schemeClr val="tx1"/>
                </a:solidFill>
                <a:latin typeface="Arial" charset="0"/>
                <a:ea typeface="굴림" charset="-127"/>
              </a:defRPr>
            </a:lvl9pPr>
          </a:lstStyle>
          <a:p>
            <a:fld id="{A74ACE47-B174-D748-8501-F56D9F3976BA}" type="slidenum">
              <a:rPr lang="ko-KR" altLang="en-US"/>
              <a:pPr/>
              <a:t>15</a:t>
            </a:fld>
            <a:endParaRPr lang="en-US" altLang="ko-KR"/>
          </a:p>
        </p:txBody>
      </p:sp>
      <p:sp>
        <p:nvSpPr>
          <p:cNvPr id="80899" name="Rectangle 2"/>
          <p:cNvSpPr>
            <a:spLocks noGrp="1" noRot="1" noChangeAspect="1" noChangeArrowheads="1" noTextEdit="1"/>
          </p:cNvSpPr>
          <p:nvPr>
            <p:ph type="sldImg"/>
          </p:nvPr>
        </p:nvSpPr>
        <p:spPr>
          <a:xfrm>
            <a:off x="144463" y="642938"/>
            <a:ext cx="6837362" cy="3846512"/>
          </a:xfrm>
          <a:ln/>
        </p:spPr>
      </p:sp>
      <p:sp>
        <p:nvSpPr>
          <p:cNvPr id="80900" name="Rectangle 3"/>
          <p:cNvSpPr>
            <a:spLocks noGrp="1" noChangeArrowheads="1"/>
          </p:cNvSpPr>
          <p:nvPr>
            <p:ph type="body" idx="1"/>
          </p:nvPr>
        </p:nvSpPr>
        <p:spPr>
          <a:xfrm>
            <a:off x="654050" y="4889500"/>
            <a:ext cx="5743575" cy="5003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ko-KR" altLang="en-US" dirty="0">
              <a:latin typeface="굴림" charset="-127"/>
              <a:ea typeface="굴림" charset="-127"/>
            </a:endParaRPr>
          </a:p>
        </p:txBody>
      </p:sp>
    </p:spTree>
    <p:extLst>
      <p:ext uri="{BB962C8B-B14F-4D97-AF65-F5344CB8AC3E}">
        <p14:creationId xmlns:p14="http://schemas.microsoft.com/office/powerpoint/2010/main" val="814684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a:defRPr>
                <a:solidFill>
                  <a:schemeClr val="tx1"/>
                </a:solidFill>
                <a:latin typeface="Arial" charset="0"/>
                <a:ea typeface="굴림" charset="-127"/>
              </a:defRPr>
            </a:lvl1pPr>
            <a:lvl2pPr marL="742950" indent="-285750" defTabSz="1000125">
              <a:defRPr>
                <a:solidFill>
                  <a:schemeClr val="tx1"/>
                </a:solidFill>
                <a:latin typeface="Arial" charset="0"/>
                <a:ea typeface="굴림" charset="-127"/>
              </a:defRPr>
            </a:lvl2pPr>
            <a:lvl3pPr marL="1143000" indent="-228600" defTabSz="1000125">
              <a:defRPr>
                <a:solidFill>
                  <a:schemeClr val="tx1"/>
                </a:solidFill>
                <a:latin typeface="Arial" charset="0"/>
                <a:ea typeface="굴림" charset="-127"/>
              </a:defRPr>
            </a:lvl3pPr>
            <a:lvl4pPr marL="1600200" indent="-228600" defTabSz="1000125">
              <a:defRPr>
                <a:solidFill>
                  <a:schemeClr val="tx1"/>
                </a:solidFill>
                <a:latin typeface="Arial" charset="0"/>
                <a:ea typeface="굴림" charset="-127"/>
              </a:defRPr>
            </a:lvl4pPr>
            <a:lvl5pPr marL="2057400" indent="-228600" defTabSz="1000125">
              <a:defRPr>
                <a:solidFill>
                  <a:schemeClr val="tx1"/>
                </a:solidFill>
                <a:latin typeface="Arial" charset="0"/>
                <a:ea typeface="굴림" charset="-127"/>
              </a:defRPr>
            </a:lvl5pPr>
            <a:lvl6pPr marL="2514600" indent="-228600" algn="ctr" defTabSz="1000125" eaLnBrk="0" fontAlgn="base" hangingPunct="0">
              <a:spcBef>
                <a:spcPct val="0"/>
              </a:spcBef>
              <a:spcAft>
                <a:spcPct val="0"/>
              </a:spcAft>
              <a:defRPr>
                <a:solidFill>
                  <a:schemeClr val="tx1"/>
                </a:solidFill>
                <a:latin typeface="Arial" charset="0"/>
                <a:ea typeface="굴림" charset="-127"/>
              </a:defRPr>
            </a:lvl6pPr>
            <a:lvl7pPr marL="2971800" indent="-228600" algn="ctr" defTabSz="1000125" eaLnBrk="0" fontAlgn="base" hangingPunct="0">
              <a:spcBef>
                <a:spcPct val="0"/>
              </a:spcBef>
              <a:spcAft>
                <a:spcPct val="0"/>
              </a:spcAft>
              <a:defRPr>
                <a:solidFill>
                  <a:schemeClr val="tx1"/>
                </a:solidFill>
                <a:latin typeface="Arial" charset="0"/>
                <a:ea typeface="굴림" charset="-127"/>
              </a:defRPr>
            </a:lvl7pPr>
            <a:lvl8pPr marL="3429000" indent="-228600" algn="ctr" defTabSz="1000125" eaLnBrk="0" fontAlgn="base" hangingPunct="0">
              <a:spcBef>
                <a:spcPct val="0"/>
              </a:spcBef>
              <a:spcAft>
                <a:spcPct val="0"/>
              </a:spcAft>
              <a:defRPr>
                <a:solidFill>
                  <a:schemeClr val="tx1"/>
                </a:solidFill>
                <a:latin typeface="Arial" charset="0"/>
                <a:ea typeface="굴림" charset="-127"/>
              </a:defRPr>
            </a:lvl8pPr>
            <a:lvl9pPr marL="3886200" indent="-228600" algn="ctr" defTabSz="1000125" eaLnBrk="0" fontAlgn="base" hangingPunct="0">
              <a:spcBef>
                <a:spcPct val="0"/>
              </a:spcBef>
              <a:spcAft>
                <a:spcPct val="0"/>
              </a:spcAft>
              <a:defRPr>
                <a:solidFill>
                  <a:schemeClr val="tx1"/>
                </a:solidFill>
                <a:latin typeface="Arial" charset="0"/>
                <a:ea typeface="굴림" charset="-127"/>
              </a:defRPr>
            </a:lvl9pPr>
          </a:lstStyle>
          <a:p>
            <a:fld id="{DA3B16AB-C295-3041-99EE-6763B8101BA6}" type="slidenum">
              <a:rPr lang="ko-KR" altLang="en-US"/>
              <a:pPr/>
              <a:t>16</a:t>
            </a:fld>
            <a:endParaRPr lang="en-US" altLang="ko-KR"/>
          </a:p>
        </p:txBody>
      </p:sp>
      <p:sp>
        <p:nvSpPr>
          <p:cNvPr id="84995" name="Rectangle 2"/>
          <p:cNvSpPr>
            <a:spLocks noGrp="1" noRot="1" noChangeAspect="1" noChangeArrowheads="1" noTextEdit="1"/>
          </p:cNvSpPr>
          <p:nvPr>
            <p:ph type="sldImg"/>
          </p:nvPr>
        </p:nvSpPr>
        <p:spPr>
          <a:xfrm>
            <a:off x="144463" y="642938"/>
            <a:ext cx="6837362" cy="3846512"/>
          </a:xfrm>
          <a:ln/>
        </p:spPr>
      </p:sp>
      <p:sp>
        <p:nvSpPr>
          <p:cNvPr id="84996" name="Rectangle 3"/>
          <p:cNvSpPr>
            <a:spLocks noGrp="1" noChangeArrowheads="1"/>
          </p:cNvSpPr>
          <p:nvPr>
            <p:ph type="body" idx="1"/>
          </p:nvPr>
        </p:nvSpPr>
        <p:spPr>
          <a:xfrm>
            <a:off x="654050" y="4889500"/>
            <a:ext cx="5743575" cy="5003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ko-KR" altLang="en-US">
              <a:latin typeface="굴림" charset="-127"/>
              <a:ea typeface="굴림" charset="-127"/>
            </a:endParaRPr>
          </a:p>
        </p:txBody>
      </p:sp>
    </p:spTree>
    <p:extLst>
      <p:ext uri="{BB962C8B-B14F-4D97-AF65-F5344CB8AC3E}">
        <p14:creationId xmlns:p14="http://schemas.microsoft.com/office/powerpoint/2010/main" val="470031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R" smtClean="0"/>
              <a:pPr/>
              <a:t>17</a:t>
            </a:fld>
            <a:endParaRPr lang="ko-KR" altLang="en-US"/>
          </a:p>
        </p:txBody>
      </p:sp>
    </p:spTree>
    <p:extLst>
      <p:ext uri="{BB962C8B-B14F-4D97-AF65-F5344CB8AC3E}">
        <p14:creationId xmlns:p14="http://schemas.microsoft.com/office/powerpoint/2010/main" val="2819678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a:defRPr>
                <a:solidFill>
                  <a:schemeClr val="tx1"/>
                </a:solidFill>
                <a:latin typeface="Arial" charset="0"/>
                <a:ea typeface="굴림" charset="-127"/>
              </a:defRPr>
            </a:lvl1pPr>
            <a:lvl2pPr marL="742950" indent="-285750" defTabSz="1000125">
              <a:defRPr>
                <a:solidFill>
                  <a:schemeClr val="tx1"/>
                </a:solidFill>
                <a:latin typeface="Arial" charset="0"/>
                <a:ea typeface="굴림" charset="-127"/>
              </a:defRPr>
            </a:lvl2pPr>
            <a:lvl3pPr marL="1143000" indent="-228600" defTabSz="1000125">
              <a:defRPr>
                <a:solidFill>
                  <a:schemeClr val="tx1"/>
                </a:solidFill>
                <a:latin typeface="Arial" charset="0"/>
                <a:ea typeface="굴림" charset="-127"/>
              </a:defRPr>
            </a:lvl3pPr>
            <a:lvl4pPr marL="1600200" indent="-228600" defTabSz="1000125">
              <a:defRPr>
                <a:solidFill>
                  <a:schemeClr val="tx1"/>
                </a:solidFill>
                <a:latin typeface="Arial" charset="0"/>
                <a:ea typeface="굴림" charset="-127"/>
              </a:defRPr>
            </a:lvl4pPr>
            <a:lvl5pPr marL="2057400" indent="-228600" defTabSz="1000125">
              <a:defRPr>
                <a:solidFill>
                  <a:schemeClr val="tx1"/>
                </a:solidFill>
                <a:latin typeface="Arial" charset="0"/>
                <a:ea typeface="굴림" charset="-127"/>
              </a:defRPr>
            </a:lvl5pPr>
            <a:lvl6pPr marL="2514600" indent="-228600" algn="ctr" defTabSz="1000125" eaLnBrk="0" fontAlgn="base" hangingPunct="0">
              <a:spcBef>
                <a:spcPct val="0"/>
              </a:spcBef>
              <a:spcAft>
                <a:spcPct val="0"/>
              </a:spcAft>
              <a:defRPr>
                <a:solidFill>
                  <a:schemeClr val="tx1"/>
                </a:solidFill>
                <a:latin typeface="Arial" charset="0"/>
                <a:ea typeface="굴림" charset="-127"/>
              </a:defRPr>
            </a:lvl6pPr>
            <a:lvl7pPr marL="2971800" indent="-228600" algn="ctr" defTabSz="1000125" eaLnBrk="0" fontAlgn="base" hangingPunct="0">
              <a:spcBef>
                <a:spcPct val="0"/>
              </a:spcBef>
              <a:spcAft>
                <a:spcPct val="0"/>
              </a:spcAft>
              <a:defRPr>
                <a:solidFill>
                  <a:schemeClr val="tx1"/>
                </a:solidFill>
                <a:latin typeface="Arial" charset="0"/>
                <a:ea typeface="굴림" charset="-127"/>
              </a:defRPr>
            </a:lvl7pPr>
            <a:lvl8pPr marL="3429000" indent="-228600" algn="ctr" defTabSz="1000125" eaLnBrk="0" fontAlgn="base" hangingPunct="0">
              <a:spcBef>
                <a:spcPct val="0"/>
              </a:spcBef>
              <a:spcAft>
                <a:spcPct val="0"/>
              </a:spcAft>
              <a:defRPr>
                <a:solidFill>
                  <a:schemeClr val="tx1"/>
                </a:solidFill>
                <a:latin typeface="Arial" charset="0"/>
                <a:ea typeface="굴림" charset="-127"/>
              </a:defRPr>
            </a:lvl8pPr>
            <a:lvl9pPr marL="3886200" indent="-228600" algn="ctr" defTabSz="1000125" eaLnBrk="0" fontAlgn="base" hangingPunct="0">
              <a:spcBef>
                <a:spcPct val="0"/>
              </a:spcBef>
              <a:spcAft>
                <a:spcPct val="0"/>
              </a:spcAft>
              <a:defRPr>
                <a:solidFill>
                  <a:schemeClr val="tx1"/>
                </a:solidFill>
                <a:latin typeface="Arial" charset="0"/>
                <a:ea typeface="굴림" charset="-127"/>
              </a:defRPr>
            </a:lvl9pPr>
          </a:lstStyle>
          <a:p>
            <a:fld id="{028B0B6F-D29B-2E45-97F5-46F4AB66CD29}" type="slidenum">
              <a:rPr lang="ko-KR" altLang="en-US"/>
              <a:pPr/>
              <a:t>19</a:t>
            </a:fld>
            <a:endParaRPr lang="en-US" altLang="ko-KR"/>
          </a:p>
        </p:txBody>
      </p:sp>
      <p:sp>
        <p:nvSpPr>
          <p:cNvPr id="90115" name="Rectangle 2"/>
          <p:cNvSpPr>
            <a:spLocks noGrp="1" noRot="1" noChangeAspect="1" noChangeArrowheads="1" noTextEdit="1"/>
          </p:cNvSpPr>
          <p:nvPr>
            <p:ph type="sldImg"/>
          </p:nvPr>
        </p:nvSpPr>
        <p:spPr>
          <a:xfrm>
            <a:off x="144463" y="642938"/>
            <a:ext cx="6837362" cy="3846512"/>
          </a:xfrm>
          <a:ln/>
        </p:spPr>
      </p:sp>
      <p:sp>
        <p:nvSpPr>
          <p:cNvPr id="90116" name="Rectangle 3"/>
          <p:cNvSpPr>
            <a:spLocks noGrp="1" noChangeArrowheads="1"/>
          </p:cNvSpPr>
          <p:nvPr>
            <p:ph type="body" idx="1"/>
          </p:nvPr>
        </p:nvSpPr>
        <p:spPr>
          <a:xfrm>
            <a:off x="654050" y="4889500"/>
            <a:ext cx="5743575" cy="5003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ko-KR">
              <a:latin typeface="굴림" charset="-127"/>
              <a:ea typeface="굴림" charset="-127"/>
            </a:endParaRPr>
          </a:p>
        </p:txBody>
      </p:sp>
    </p:spTree>
    <p:extLst>
      <p:ext uri="{BB962C8B-B14F-4D97-AF65-F5344CB8AC3E}">
        <p14:creationId xmlns:p14="http://schemas.microsoft.com/office/powerpoint/2010/main" val="1893721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R" smtClean="0"/>
              <a:pPr/>
              <a:t>22</a:t>
            </a:fld>
            <a:endParaRPr lang="ko-KR" altLang="en-US"/>
          </a:p>
        </p:txBody>
      </p:sp>
    </p:spTree>
    <p:extLst>
      <p:ext uri="{BB962C8B-B14F-4D97-AF65-F5344CB8AC3E}">
        <p14:creationId xmlns:p14="http://schemas.microsoft.com/office/powerpoint/2010/main" val="3367399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65B1B-9048-44A7-F29F-FF1EE7DB6A6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423536A-99C2-2D72-A05F-F94BB1879F3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DFEDF9B-1F00-ECB6-2FDF-692C375A098E}"/>
              </a:ext>
            </a:extLst>
          </p:cNvPr>
          <p:cNvSpPr>
            <a:spLocks noGrp="1"/>
          </p:cNvSpPr>
          <p:nvPr>
            <p:ph type="body" idx="1"/>
          </p:nvPr>
        </p:nvSpPr>
        <p:spPr/>
        <p:txBody>
          <a:bodyPr/>
          <a:lstStyle/>
          <a:p>
            <a:endParaRPr kumimoji="1" lang="ko-KR" altLang="en-US" dirty="0"/>
          </a:p>
        </p:txBody>
      </p:sp>
      <p:sp>
        <p:nvSpPr>
          <p:cNvPr id="4" name="슬라이드 번호 개체 틀 3">
            <a:extLst>
              <a:ext uri="{FF2B5EF4-FFF2-40B4-BE49-F238E27FC236}">
                <a16:creationId xmlns:a16="http://schemas.microsoft.com/office/drawing/2014/main" id="{F580B393-0DEB-FCDA-B85C-C655E5E10305}"/>
              </a:ext>
            </a:extLst>
          </p:cNvPr>
          <p:cNvSpPr>
            <a:spLocks noGrp="1"/>
          </p:cNvSpPr>
          <p:nvPr>
            <p:ph type="sldNum" sz="quarter" idx="5"/>
          </p:nvPr>
        </p:nvSpPr>
        <p:spPr/>
        <p:txBody>
          <a:bodyPr/>
          <a:lstStyle/>
          <a:p>
            <a:fld id="{A5D78FC6-CE17-4259-A63C-DDFC12E048FC}" type="slidenum">
              <a:rPr lang="en-US" altLang="ko-KR" smtClean="0"/>
              <a:pPr/>
              <a:t>23</a:t>
            </a:fld>
            <a:endParaRPr lang="ko-KR" altLang="en-US"/>
          </a:p>
        </p:txBody>
      </p:sp>
    </p:spTree>
    <p:extLst>
      <p:ext uri="{BB962C8B-B14F-4D97-AF65-F5344CB8AC3E}">
        <p14:creationId xmlns:p14="http://schemas.microsoft.com/office/powerpoint/2010/main" val="3936145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a:defRPr>
                <a:solidFill>
                  <a:schemeClr val="tx1"/>
                </a:solidFill>
                <a:latin typeface="Arial" charset="0"/>
                <a:ea typeface="굴림" charset="-127"/>
              </a:defRPr>
            </a:lvl1pPr>
            <a:lvl2pPr marL="742950" indent="-285750" defTabSz="1000125">
              <a:defRPr>
                <a:solidFill>
                  <a:schemeClr val="tx1"/>
                </a:solidFill>
                <a:latin typeface="Arial" charset="0"/>
                <a:ea typeface="굴림" charset="-127"/>
              </a:defRPr>
            </a:lvl2pPr>
            <a:lvl3pPr marL="1143000" indent="-228600" defTabSz="1000125">
              <a:defRPr>
                <a:solidFill>
                  <a:schemeClr val="tx1"/>
                </a:solidFill>
                <a:latin typeface="Arial" charset="0"/>
                <a:ea typeface="굴림" charset="-127"/>
              </a:defRPr>
            </a:lvl3pPr>
            <a:lvl4pPr marL="1600200" indent="-228600" defTabSz="1000125">
              <a:defRPr>
                <a:solidFill>
                  <a:schemeClr val="tx1"/>
                </a:solidFill>
                <a:latin typeface="Arial" charset="0"/>
                <a:ea typeface="굴림" charset="-127"/>
              </a:defRPr>
            </a:lvl4pPr>
            <a:lvl5pPr marL="2057400" indent="-228600" defTabSz="1000125">
              <a:defRPr>
                <a:solidFill>
                  <a:schemeClr val="tx1"/>
                </a:solidFill>
                <a:latin typeface="Arial" charset="0"/>
                <a:ea typeface="굴림" charset="-127"/>
              </a:defRPr>
            </a:lvl5pPr>
            <a:lvl6pPr marL="2514600" indent="-228600" algn="ctr" defTabSz="1000125" eaLnBrk="0" fontAlgn="base" hangingPunct="0">
              <a:spcBef>
                <a:spcPct val="0"/>
              </a:spcBef>
              <a:spcAft>
                <a:spcPct val="0"/>
              </a:spcAft>
              <a:defRPr>
                <a:solidFill>
                  <a:schemeClr val="tx1"/>
                </a:solidFill>
                <a:latin typeface="Arial" charset="0"/>
                <a:ea typeface="굴림" charset="-127"/>
              </a:defRPr>
            </a:lvl6pPr>
            <a:lvl7pPr marL="2971800" indent="-228600" algn="ctr" defTabSz="1000125" eaLnBrk="0" fontAlgn="base" hangingPunct="0">
              <a:spcBef>
                <a:spcPct val="0"/>
              </a:spcBef>
              <a:spcAft>
                <a:spcPct val="0"/>
              </a:spcAft>
              <a:defRPr>
                <a:solidFill>
                  <a:schemeClr val="tx1"/>
                </a:solidFill>
                <a:latin typeface="Arial" charset="0"/>
                <a:ea typeface="굴림" charset="-127"/>
              </a:defRPr>
            </a:lvl7pPr>
            <a:lvl8pPr marL="3429000" indent="-228600" algn="ctr" defTabSz="1000125" eaLnBrk="0" fontAlgn="base" hangingPunct="0">
              <a:spcBef>
                <a:spcPct val="0"/>
              </a:spcBef>
              <a:spcAft>
                <a:spcPct val="0"/>
              </a:spcAft>
              <a:defRPr>
                <a:solidFill>
                  <a:schemeClr val="tx1"/>
                </a:solidFill>
                <a:latin typeface="Arial" charset="0"/>
                <a:ea typeface="굴림" charset="-127"/>
              </a:defRPr>
            </a:lvl8pPr>
            <a:lvl9pPr marL="3886200" indent="-228600" algn="ctr" defTabSz="1000125" eaLnBrk="0" fontAlgn="base" hangingPunct="0">
              <a:spcBef>
                <a:spcPct val="0"/>
              </a:spcBef>
              <a:spcAft>
                <a:spcPct val="0"/>
              </a:spcAft>
              <a:defRPr>
                <a:solidFill>
                  <a:schemeClr val="tx1"/>
                </a:solidFill>
                <a:latin typeface="Arial" charset="0"/>
                <a:ea typeface="굴림" charset="-127"/>
              </a:defRPr>
            </a:lvl9pPr>
          </a:lstStyle>
          <a:p>
            <a:fld id="{8AFCFA67-A19C-0D41-BBAE-5A0771A92DB9}" type="slidenum">
              <a:rPr lang="ko-KR" altLang="en-US"/>
              <a:pPr/>
              <a:t>26</a:t>
            </a:fld>
            <a:endParaRPr lang="en-US" altLang="ko-KR"/>
          </a:p>
        </p:txBody>
      </p:sp>
      <p:sp>
        <p:nvSpPr>
          <p:cNvPr id="95235" name="Rectangle 2"/>
          <p:cNvSpPr>
            <a:spLocks noGrp="1" noRot="1" noChangeAspect="1" noChangeArrowheads="1" noTextEdit="1"/>
          </p:cNvSpPr>
          <p:nvPr>
            <p:ph type="sldImg"/>
          </p:nvPr>
        </p:nvSpPr>
        <p:spPr>
          <a:xfrm>
            <a:off x="144463" y="642938"/>
            <a:ext cx="6837362" cy="3846512"/>
          </a:xfrm>
          <a:ln/>
        </p:spPr>
      </p:sp>
      <p:sp>
        <p:nvSpPr>
          <p:cNvPr id="95236" name="Rectangle 3"/>
          <p:cNvSpPr>
            <a:spLocks noGrp="1" noChangeArrowheads="1"/>
          </p:cNvSpPr>
          <p:nvPr>
            <p:ph type="body" idx="1"/>
          </p:nvPr>
        </p:nvSpPr>
        <p:spPr>
          <a:xfrm>
            <a:off x="654050" y="4889500"/>
            <a:ext cx="5743575" cy="5003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ko-KR">
                <a:latin typeface="굴림" charset="-127"/>
                <a:ea typeface="굴림" charset="-127"/>
              </a:rPr>
              <a:t>The relationship between use cases and use case instances is similar to the relationship between an object class and its object instances.</a:t>
            </a:r>
          </a:p>
        </p:txBody>
      </p:sp>
    </p:spTree>
    <p:extLst>
      <p:ext uri="{BB962C8B-B14F-4D97-AF65-F5344CB8AC3E}">
        <p14:creationId xmlns:p14="http://schemas.microsoft.com/office/powerpoint/2010/main" val="1437062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R" smtClean="0"/>
              <a:pPr/>
              <a:t>27</a:t>
            </a:fld>
            <a:endParaRPr lang="ko-KR" altLang="en-US"/>
          </a:p>
        </p:txBody>
      </p:sp>
    </p:spTree>
    <p:extLst>
      <p:ext uri="{BB962C8B-B14F-4D97-AF65-F5344CB8AC3E}">
        <p14:creationId xmlns:p14="http://schemas.microsoft.com/office/powerpoint/2010/main" val="1967481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R" smtClean="0"/>
              <a:pPr/>
              <a:t>28</a:t>
            </a:fld>
            <a:endParaRPr lang="ko-KR" altLang="en-US"/>
          </a:p>
        </p:txBody>
      </p:sp>
    </p:spTree>
    <p:extLst>
      <p:ext uri="{BB962C8B-B14F-4D97-AF65-F5344CB8AC3E}">
        <p14:creationId xmlns:p14="http://schemas.microsoft.com/office/powerpoint/2010/main" val="2652154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R" smtClean="0"/>
              <a:pPr/>
              <a:t>29</a:t>
            </a:fld>
            <a:endParaRPr lang="ko-KR" altLang="en-US"/>
          </a:p>
        </p:txBody>
      </p:sp>
    </p:spTree>
    <p:extLst>
      <p:ext uri="{BB962C8B-B14F-4D97-AF65-F5344CB8AC3E}">
        <p14:creationId xmlns:p14="http://schemas.microsoft.com/office/powerpoint/2010/main" val="82570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R" smtClean="0"/>
              <a:pPr/>
              <a:t>3</a:t>
            </a:fld>
            <a:endParaRPr lang="ko-KR" altLang="en-US"/>
          </a:p>
        </p:txBody>
      </p:sp>
    </p:spTree>
    <p:extLst>
      <p:ext uri="{BB962C8B-B14F-4D97-AF65-F5344CB8AC3E}">
        <p14:creationId xmlns:p14="http://schemas.microsoft.com/office/powerpoint/2010/main" val="63965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ore-KR" smtClean="0"/>
              <a:pPr/>
              <a:t>6</a:t>
            </a:fld>
            <a:endParaRPr lang="ko-Kore-KR" altLang="en-US"/>
          </a:p>
        </p:txBody>
      </p:sp>
    </p:spTree>
    <p:extLst>
      <p:ext uri="{BB962C8B-B14F-4D97-AF65-F5344CB8AC3E}">
        <p14:creationId xmlns:p14="http://schemas.microsoft.com/office/powerpoint/2010/main" val="1196193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ore-KR" smtClean="0"/>
              <a:pPr/>
              <a:t>7</a:t>
            </a:fld>
            <a:endParaRPr lang="ko-Kore-KR" altLang="en-US"/>
          </a:p>
        </p:txBody>
      </p:sp>
    </p:spTree>
    <p:extLst>
      <p:ext uri="{BB962C8B-B14F-4D97-AF65-F5344CB8AC3E}">
        <p14:creationId xmlns:p14="http://schemas.microsoft.com/office/powerpoint/2010/main" val="1874375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ore-KR" smtClean="0"/>
              <a:pPr/>
              <a:t>8</a:t>
            </a:fld>
            <a:endParaRPr lang="ko-Kore-KR" altLang="en-US"/>
          </a:p>
        </p:txBody>
      </p:sp>
    </p:spTree>
    <p:extLst>
      <p:ext uri="{BB962C8B-B14F-4D97-AF65-F5344CB8AC3E}">
        <p14:creationId xmlns:p14="http://schemas.microsoft.com/office/powerpoint/2010/main" val="3559074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A5D78FC6-CE17-4259-A63C-DDFC12E048FC}" type="slidenum">
              <a:rPr lang="uk-UA" smtClean="0"/>
              <a:pPr/>
              <a:t>9</a:t>
            </a:fld>
            <a:endParaRPr lang="uk-UA" altLang="ko-KR"/>
          </a:p>
        </p:txBody>
      </p:sp>
    </p:spTree>
    <p:extLst>
      <p:ext uri="{BB962C8B-B14F-4D97-AF65-F5344CB8AC3E}">
        <p14:creationId xmlns:p14="http://schemas.microsoft.com/office/powerpoint/2010/main" val="515153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a:defRPr>
                <a:solidFill>
                  <a:schemeClr val="tx1"/>
                </a:solidFill>
                <a:latin typeface="Arial" charset="0"/>
                <a:ea typeface="굴림" charset="-127"/>
              </a:defRPr>
            </a:lvl1pPr>
            <a:lvl2pPr marL="742950" indent="-285750" defTabSz="1000125">
              <a:defRPr>
                <a:solidFill>
                  <a:schemeClr val="tx1"/>
                </a:solidFill>
                <a:latin typeface="Arial" charset="0"/>
                <a:ea typeface="굴림" charset="-127"/>
              </a:defRPr>
            </a:lvl2pPr>
            <a:lvl3pPr marL="1143000" indent="-228600" defTabSz="1000125">
              <a:defRPr>
                <a:solidFill>
                  <a:schemeClr val="tx1"/>
                </a:solidFill>
                <a:latin typeface="Arial" charset="0"/>
                <a:ea typeface="굴림" charset="-127"/>
              </a:defRPr>
            </a:lvl3pPr>
            <a:lvl4pPr marL="1600200" indent="-228600" defTabSz="1000125">
              <a:defRPr>
                <a:solidFill>
                  <a:schemeClr val="tx1"/>
                </a:solidFill>
                <a:latin typeface="Arial" charset="0"/>
                <a:ea typeface="굴림" charset="-127"/>
              </a:defRPr>
            </a:lvl4pPr>
            <a:lvl5pPr marL="2057400" indent="-228600" defTabSz="1000125">
              <a:defRPr>
                <a:solidFill>
                  <a:schemeClr val="tx1"/>
                </a:solidFill>
                <a:latin typeface="Arial" charset="0"/>
                <a:ea typeface="굴림" charset="-127"/>
              </a:defRPr>
            </a:lvl5pPr>
            <a:lvl6pPr marL="2514600" indent="-228600" algn="ctr" defTabSz="1000125" eaLnBrk="0" fontAlgn="base" hangingPunct="0">
              <a:spcBef>
                <a:spcPct val="0"/>
              </a:spcBef>
              <a:spcAft>
                <a:spcPct val="0"/>
              </a:spcAft>
              <a:defRPr>
                <a:solidFill>
                  <a:schemeClr val="tx1"/>
                </a:solidFill>
                <a:latin typeface="Arial" charset="0"/>
                <a:ea typeface="굴림" charset="-127"/>
              </a:defRPr>
            </a:lvl6pPr>
            <a:lvl7pPr marL="2971800" indent="-228600" algn="ctr" defTabSz="1000125" eaLnBrk="0" fontAlgn="base" hangingPunct="0">
              <a:spcBef>
                <a:spcPct val="0"/>
              </a:spcBef>
              <a:spcAft>
                <a:spcPct val="0"/>
              </a:spcAft>
              <a:defRPr>
                <a:solidFill>
                  <a:schemeClr val="tx1"/>
                </a:solidFill>
                <a:latin typeface="Arial" charset="0"/>
                <a:ea typeface="굴림" charset="-127"/>
              </a:defRPr>
            </a:lvl7pPr>
            <a:lvl8pPr marL="3429000" indent="-228600" algn="ctr" defTabSz="1000125" eaLnBrk="0" fontAlgn="base" hangingPunct="0">
              <a:spcBef>
                <a:spcPct val="0"/>
              </a:spcBef>
              <a:spcAft>
                <a:spcPct val="0"/>
              </a:spcAft>
              <a:defRPr>
                <a:solidFill>
                  <a:schemeClr val="tx1"/>
                </a:solidFill>
                <a:latin typeface="Arial" charset="0"/>
                <a:ea typeface="굴림" charset="-127"/>
              </a:defRPr>
            </a:lvl8pPr>
            <a:lvl9pPr marL="3886200" indent="-228600" algn="ctr" defTabSz="1000125" eaLnBrk="0" fontAlgn="base" hangingPunct="0">
              <a:spcBef>
                <a:spcPct val="0"/>
              </a:spcBef>
              <a:spcAft>
                <a:spcPct val="0"/>
              </a:spcAft>
              <a:defRPr>
                <a:solidFill>
                  <a:schemeClr val="tx1"/>
                </a:solidFill>
                <a:latin typeface="Arial" charset="0"/>
                <a:ea typeface="굴림" charset="-127"/>
              </a:defRPr>
            </a:lvl9pPr>
          </a:lstStyle>
          <a:p>
            <a:fld id="{8AD4D1F6-719F-E044-B6F6-81325E39304E}" type="slidenum">
              <a:rPr lang="ko-KR" altLang="en-US"/>
              <a:pPr/>
              <a:t>12</a:t>
            </a:fld>
            <a:endParaRPr lang="en-US" altLang="ko-KR"/>
          </a:p>
        </p:txBody>
      </p:sp>
      <p:sp>
        <p:nvSpPr>
          <p:cNvPr id="89091" name="Rectangle 2"/>
          <p:cNvSpPr>
            <a:spLocks noGrp="1" noRot="1" noChangeAspect="1" noChangeArrowheads="1" noTextEdit="1"/>
          </p:cNvSpPr>
          <p:nvPr>
            <p:ph type="sldImg"/>
          </p:nvPr>
        </p:nvSpPr>
        <p:spPr>
          <a:xfrm>
            <a:off x="144463" y="642938"/>
            <a:ext cx="6837362" cy="3846512"/>
          </a:xfrm>
          <a:ln/>
        </p:spPr>
      </p:sp>
      <p:sp>
        <p:nvSpPr>
          <p:cNvPr id="89092" name="Rectangle 3"/>
          <p:cNvSpPr>
            <a:spLocks noGrp="1" noChangeArrowheads="1"/>
          </p:cNvSpPr>
          <p:nvPr>
            <p:ph type="body" idx="1"/>
          </p:nvPr>
        </p:nvSpPr>
        <p:spPr>
          <a:xfrm>
            <a:off x="654050" y="4889500"/>
            <a:ext cx="5743575" cy="5003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ko-KR">
                <a:latin typeface="굴림" charset="-127"/>
                <a:ea typeface="굴림" charset="-127"/>
              </a:rPr>
              <a:t>Redundant use case </a:t>
            </a:r>
            <a:r>
              <a:rPr lang="en-US" altLang="ko-KR">
                <a:latin typeface="굴림" charset="-127"/>
                <a:ea typeface="굴림" charset="-127"/>
                <a:sym typeface="Wingdings" charset="2"/>
              </a:rPr>
              <a:t> complexity increase  needs refactoring</a:t>
            </a:r>
          </a:p>
          <a:p>
            <a:pPr eaLnBrk="1" hangingPunct="1"/>
            <a:r>
              <a:rPr lang="en-US" altLang="ko-KR">
                <a:latin typeface="굴림" charset="-127"/>
                <a:ea typeface="굴림" charset="-127"/>
                <a:sym typeface="Wingdings" charset="2"/>
              </a:rPr>
              <a:t>Prioritizing by numbering use cases</a:t>
            </a:r>
            <a:endParaRPr lang="en-US" altLang="ko-KR">
              <a:latin typeface="굴림" charset="-127"/>
              <a:ea typeface="굴림" charset="-127"/>
            </a:endParaRPr>
          </a:p>
        </p:txBody>
      </p:sp>
    </p:spTree>
    <p:extLst>
      <p:ext uri="{BB962C8B-B14F-4D97-AF65-F5344CB8AC3E}">
        <p14:creationId xmlns:p14="http://schemas.microsoft.com/office/powerpoint/2010/main" val="1535549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R" smtClean="0"/>
              <a:pPr/>
              <a:t>13</a:t>
            </a:fld>
            <a:endParaRPr lang="ko-KR" altLang="en-US"/>
          </a:p>
        </p:txBody>
      </p:sp>
    </p:spTree>
    <p:extLst>
      <p:ext uri="{BB962C8B-B14F-4D97-AF65-F5344CB8AC3E}">
        <p14:creationId xmlns:p14="http://schemas.microsoft.com/office/powerpoint/2010/main" val="4174753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R" smtClean="0"/>
              <a:pPr/>
              <a:t>14</a:t>
            </a:fld>
            <a:endParaRPr lang="ko-KR" altLang="en-US"/>
          </a:p>
        </p:txBody>
      </p:sp>
    </p:spTree>
    <p:extLst>
      <p:ext uri="{BB962C8B-B14F-4D97-AF65-F5344CB8AC3E}">
        <p14:creationId xmlns:p14="http://schemas.microsoft.com/office/powerpoint/2010/main" val="594356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18000">
              <a:schemeClr val="bg1"/>
            </a:gs>
            <a:gs pos="80000">
              <a:srgbClr val="50B0E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lgn="ctr">
              <a:defRPr sz="4000">
                <a:latin typeface="Arial" charset="0"/>
                <a:ea typeface="Arial" charset="0"/>
                <a:cs typeface="Arial" charset="0"/>
              </a:defRPr>
            </a:lvl1pPr>
          </a:lstStyle>
          <a:p>
            <a:r>
              <a:rPr lang="en-US" altLang="ko-KR"/>
              <a:t>Click to edit Master title style</a:t>
            </a:r>
            <a:endParaRPr lang="ko-KR" alt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Arial" charset="0"/>
                <a:ea typeface="Arial" charset="0"/>
                <a:cs typeface="Arial"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a:t>Click to edit Master subtitle style</a:t>
            </a:r>
            <a:endParaRPr lang="ko-KR" altLang="en-US" dirty="0"/>
          </a:p>
        </p:txBody>
      </p:sp>
      <p:sp>
        <p:nvSpPr>
          <p:cNvPr id="7" name="TextBox 6"/>
          <p:cNvSpPr txBox="1"/>
          <p:nvPr/>
        </p:nvSpPr>
        <p:spPr>
          <a:xfrm>
            <a:off x="4844659" y="693737"/>
            <a:ext cx="1219200" cy="914400"/>
          </a:xfrm>
          <a:prstGeom prst="rect">
            <a:avLst/>
          </a:prstGeom>
          <a:noFill/>
        </p:spPr>
        <p:txBody>
          <a:bodyPr wrap="none" rtlCol="0" anchor="ctr">
            <a:noAutofit/>
          </a:bodyPr>
          <a:lstStyle/>
          <a:p>
            <a:pPr marL="285750" indent="-285750">
              <a:spcBef>
                <a:spcPts val="600"/>
              </a:spcBef>
              <a:buFont typeface="Arial" panose="020B0604020202020204" pitchFamily="34" charset="0"/>
              <a:buChar char="•"/>
            </a:pPr>
            <a:endParaRPr kumimoji="1" lang="ja-JP" altLang="en-US" sz="1200" b="1" dirty="0"/>
          </a:p>
        </p:txBody>
      </p:sp>
      <p:pic>
        <p:nvPicPr>
          <p:cNvPr id="6" name="Picture 9">
            <a:extLst>
              <a:ext uri="{FF2B5EF4-FFF2-40B4-BE49-F238E27FC236}">
                <a16:creationId xmlns:a16="http://schemas.microsoft.com/office/drawing/2014/main" id="{AF2A19E8-2598-D944-B408-E678960DC04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62000" y="304800"/>
            <a:ext cx="1838960" cy="619874"/>
          </a:xfrm>
          <a:prstGeom prst="rect">
            <a:avLst/>
          </a:prstGeom>
        </p:spPr>
      </p:pic>
    </p:spTree>
    <p:extLst>
      <p:ext uri="{BB962C8B-B14F-4D97-AF65-F5344CB8AC3E}">
        <p14:creationId xmlns:p14="http://schemas.microsoft.com/office/powerpoint/2010/main" val="1651663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ko-KR"/>
              <a:t>Click to edit Master title style</a:t>
            </a:r>
            <a:endParaRPr lang="ko-KR" alt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Drag picture to placeholder or click icon to add</a:t>
            </a:r>
            <a:endParaRPr lang="ko-KR" alt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r>
              <a:rPr lang="en-US" altLang="ko-KR"/>
              <a:t>Spring 2025</a:t>
            </a:r>
            <a:endParaRPr lang="en-US" altLang="en-US" dirty="0"/>
          </a:p>
        </p:txBody>
      </p:sp>
      <p:sp>
        <p:nvSpPr>
          <p:cNvPr id="6" name="Footer Placeholder 5"/>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7" name="Slide Number Placeholder 6"/>
          <p:cNvSpPr>
            <a:spLocks noGrp="1"/>
          </p:cNvSpPr>
          <p:nvPr>
            <p:ph type="sldNum" sz="quarter" idx="12"/>
          </p:nvPr>
        </p:nvSpPr>
        <p:spPr/>
        <p:txBody>
          <a:bodyPr/>
          <a:lstStyle/>
          <a:p>
            <a:fld id="{72AC53DF-4216-466D-99A7-94400E6C2A25}" type="slidenum">
              <a:rPr lang="en-US" altLang="ko-KR" sz="1200" smtClean="0">
                <a:solidFill>
                  <a:schemeClr val="tx2"/>
                </a:solidFill>
              </a:rPr>
              <a:pPr/>
              <a:t>‹#›</a:t>
            </a:fld>
            <a:endParaRPr lang="ko-KR" altLang="en-US" dirty="0"/>
          </a:p>
        </p:txBody>
      </p:sp>
    </p:spTree>
    <p:extLst>
      <p:ext uri="{BB962C8B-B14F-4D97-AF65-F5344CB8AC3E}">
        <p14:creationId xmlns:p14="http://schemas.microsoft.com/office/powerpoint/2010/main" val="36328112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r>
              <a:rPr lang="en-US" altLang="ko-KR"/>
              <a:t>Spring 2025</a:t>
            </a:r>
            <a:endParaRPr lang="en-US" altLang="en-US" dirty="0"/>
          </a:p>
        </p:txBody>
      </p:sp>
      <p:sp>
        <p:nvSpPr>
          <p:cNvPr id="5" name="Footer Placeholder 4"/>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Slide Number Placeholder 5"/>
          <p:cNvSpPr>
            <a:spLocks noGrp="1"/>
          </p:cNvSpPr>
          <p:nvPr>
            <p:ph type="sldNum" sz="quarter" idx="12"/>
          </p:nvPr>
        </p:nvSpPr>
        <p:spPr/>
        <p:txBody>
          <a:bodyPr/>
          <a:lstStyle/>
          <a:p>
            <a:fld id="{72AC53DF-4216-466D-99A7-94400E6C2A25}" type="slidenum">
              <a:rPr lang="en-US" altLang="ko-KR" sz="1200" smtClean="0">
                <a:solidFill>
                  <a:schemeClr val="tx2"/>
                </a:solidFill>
              </a:rPr>
              <a:pPr/>
              <a:t>‹#›</a:t>
            </a:fld>
            <a:endParaRPr lang="ko-KR" altLang="en-US" dirty="0"/>
          </a:p>
        </p:txBody>
      </p:sp>
    </p:spTree>
    <p:extLst>
      <p:ext uri="{BB962C8B-B14F-4D97-AF65-F5344CB8AC3E}">
        <p14:creationId xmlns:p14="http://schemas.microsoft.com/office/powerpoint/2010/main" val="35240982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r>
              <a:rPr lang="en-US" altLang="ko-KR"/>
              <a:t>Spring 2025</a:t>
            </a:r>
            <a:endParaRPr lang="en-US" altLang="en-US" dirty="0"/>
          </a:p>
        </p:txBody>
      </p:sp>
      <p:sp>
        <p:nvSpPr>
          <p:cNvPr id="5" name="Footer Placeholder 4"/>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Slide Number Placeholder 5"/>
          <p:cNvSpPr>
            <a:spLocks noGrp="1"/>
          </p:cNvSpPr>
          <p:nvPr>
            <p:ph type="sldNum" sz="quarter" idx="12"/>
          </p:nvPr>
        </p:nvSpPr>
        <p:spPr/>
        <p:txBody>
          <a:bodyPr/>
          <a:lstStyle/>
          <a:p>
            <a:fld id="{72AC53DF-4216-466D-99A7-94400E6C2A25}" type="slidenum">
              <a:rPr lang="en-US" altLang="ko-KR" sz="1200" smtClean="0">
                <a:solidFill>
                  <a:schemeClr val="tx2"/>
                </a:solidFill>
              </a:rPr>
              <a:pPr/>
              <a:t>‹#›</a:t>
            </a:fld>
            <a:endParaRPr lang="ko-KR" altLang="en-US" dirty="0"/>
          </a:p>
        </p:txBody>
      </p:sp>
    </p:spTree>
    <p:extLst>
      <p:ext uri="{BB962C8B-B14F-4D97-AF65-F5344CB8AC3E}">
        <p14:creationId xmlns:p14="http://schemas.microsoft.com/office/powerpoint/2010/main" val="19441466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제목 슬라이드">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ko-KR" altLang="en-US" sz="18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ko-KR" altLang="en-US" sz="18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ko-KR" altLang="en-US" sz="1800" dirty="0"/>
          </a:p>
        </p:txBody>
      </p:sp>
      <p:sp>
        <p:nvSpPr>
          <p:cNvPr id="28" name="날짜 개체 틀 27"/>
          <p:cNvSpPr>
            <a:spLocks noGrp="1"/>
          </p:cNvSpPr>
          <p:nvPr>
            <p:ph type="dt" sz="half" idx="10"/>
          </p:nvPr>
        </p:nvSpPr>
        <p:spPr>
          <a:xfrm>
            <a:off x="101600" y="6068699"/>
            <a:ext cx="2743200" cy="685800"/>
          </a:xfrm>
        </p:spPr>
        <p:txBody>
          <a:bodyPr>
            <a:noAutofit/>
          </a:bodyPr>
          <a:lstStyle>
            <a:lvl1pPr algn="ctr" latinLnBrk="1">
              <a:defRPr lang="ko-KR" sz="2000">
                <a:solidFill>
                  <a:srgbClr val="FFFFFF"/>
                </a:solidFill>
                <a:latin typeface="+mj-lt"/>
              </a:defRPr>
            </a:lvl1pPr>
          </a:lstStyle>
          <a:p>
            <a:r>
              <a:rPr lang="en-US" altLang="ko-KR"/>
              <a:t>Spring 2025</a:t>
            </a:r>
            <a:endParaRPr lang="en-US" altLang="en-US" dirty="0"/>
          </a:p>
        </p:txBody>
      </p:sp>
      <p:pic>
        <p:nvPicPr>
          <p:cNvPr id="1026" name="Picture 2" descr="C:\Users\sangho\AppData\Local\Temp\_AZTMP0_\DragTemp\엠블럼.g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769600" y="6037658"/>
            <a:ext cx="1117600" cy="721608"/>
          </a:xfrm>
          <a:prstGeom prst="rect">
            <a:avLst/>
          </a:prstGeom>
          <a:noFill/>
        </p:spPr>
      </p:pic>
      <p:sp>
        <p:nvSpPr>
          <p:cNvPr id="13" name="TextBox 12"/>
          <p:cNvSpPr txBox="1"/>
          <p:nvPr/>
        </p:nvSpPr>
        <p:spPr>
          <a:xfrm>
            <a:off x="3095807" y="6212541"/>
            <a:ext cx="5826275" cy="384721"/>
          </a:xfrm>
          <a:prstGeom prst="rect">
            <a:avLst/>
          </a:prstGeom>
          <a:noFill/>
        </p:spPr>
        <p:txBody>
          <a:bodyPr wrap="none" rtlCol="0">
            <a:spAutoFit/>
          </a:bodyPr>
          <a:lstStyle/>
          <a:p>
            <a:pPr marL="320040" marR="0" lvl="0" indent="-320040" algn="l" defTabSz="914400" rtl="0" eaLnBrk="1" fontAlgn="base" latinLnBrk="1" hangingPunct="1">
              <a:lnSpc>
                <a:spcPct val="100000"/>
              </a:lnSpc>
              <a:spcBef>
                <a:spcPct val="0"/>
              </a:spcBef>
              <a:spcAft>
                <a:spcPct val="0"/>
              </a:spcAft>
              <a:buClr>
                <a:srgbClr val="DD8047"/>
              </a:buClr>
              <a:buSzPct val="60000"/>
              <a:buFont typeface="Wingdings"/>
              <a:buNone/>
              <a:tabLst/>
              <a:defRPr/>
            </a:pPr>
            <a:r>
              <a:rPr lang="en-US" altLang="en-US" sz="1900" kern="1200" noProof="0" dirty="0">
                <a:solidFill>
                  <a:schemeClr val="tx1"/>
                </a:solidFill>
                <a:latin typeface="Tahoma" pitchFamily="34" charset="0"/>
                <a:ea typeface="맑은 고딕" pitchFamily="50" charset="-127"/>
                <a:cs typeface="Tahoma" pitchFamily="34" charset="0"/>
              </a:rPr>
              <a:t>Korea Advanced Institute of Science and Technology</a:t>
            </a:r>
            <a:endParaRPr lang="ko-KR" altLang="en-US" sz="1900" kern="1200" dirty="0">
              <a:solidFill>
                <a:schemeClr val="tx1"/>
              </a:solidFill>
              <a:latin typeface="Tahoma" pitchFamily="34" charset="0"/>
              <a:ea typeface="맑은 고딕" pitchFamily="50" charset="-127"/>
              <a:cs typeface="Tahoma" pitchFamily="34" charset="0"/>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비교">
    <p:spTree>
      <p:nvGrpSpPr>
        <p:cNvPr id="1" name=""/>
        <p:cNvGrpSpPr/>
        <p:nvPr/>
      </p:nvGrpSpPr>
      <p:grpSpPr>
        <a:xfrm>
          <a:off x="0" y="0"/>
          <a:ext cx="0" cy="0"/>
          <a:chOff x="0" y="0"/>
          <a:chExt cx="0" cy="0"/>
        </a:xfrm>
      </p:grpSpPr>
      <p:sp>
        <p:nvSpPr>
          <p:cNvPr id="11" name="내용 개체 틀 10"/>
          <p:cNvSpPr>
            <a:spLocks noGrp="1"/>
          </p:cNvSpPr>
          <p:nvPr>
            <p:ph sz="quarter" idx="2"/>
          </p:nvPr>
        </p:nvSpPr>
        <p:spPr>
          <a:xfrm>
            <a:off x="711200" y="2057400"/>
            <a:ext cx="5181600" cy="419100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p>
        </p:txBody>
      </p:sp>
      <p:sp>
        <p:nvSpPr>
          <p:cNvPr id="13" name="내용 개체 틀 12"/>
          <p:cNvSpPr>
            <a:spLocks noGrp="1"/>
          </p:cNvSpPr>
          <p:nvPr>
            <p:ph sz="quarter" idx="4"/>
          </p:nvPr>
        </p:nvSpPr>
        <p:spPr>
          <a:xfrm>
            <a:off x="6299200" y="2057400"/>
            <a:ext cx="5181600" cy="419100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p>
        </p:txBody>
      </p:sp>
      <p:sp>
        <p:nvSpPr>
          <p:cNvPr id="10" name="날짜 개체 틀 9"/>
          <p:cNvSpPr>
            <a:spLocks noGrp="1"/>
          </p:cNvSpPr>
          <p:nvPr>
            <p:ph type="dt" sz="half" idx="15"/>
          </p:nvPr>
        </p:nvSpPr>
        <p:spPr/>
        <p:txBody>
          <a:bodyPr rtlCol="0"/>
          <a:lstStyle/>
          <a:p>
            <a:r>
              <a:rPr lang="en-US" altLang="ko-KR"/>
              <a:t>Spring 2025</a:t>
            </a:r>
            <a:endParaRPr lang="en-US" altLang="en-US" dirty="0"/>
          </a:p>
        </p:txBody>
      </p:sp>
      <p:sp>
        <p:nvSpPr>
          <p:cNvPr id="12" name="슬라이드 번호 개체 틀 11"/>
          <p:cNvSpPr>
            <a:spLocks noGrp="1"/>
          </p:cNvSpPr>
          <p:nvPr>
            <p:ph type="sldNum" sz="quarter" idx="16"/>
          </p:nvPr>
        </p:nvSpPr>
        <p:spPr/>
        <p:txBody>
          <a:bodyPr rtlCol="0"/>
          <a:lstStyle/>
          <a:p>
            <a:fld id="{72AC53DF-4216-466D-99A7-94400E6C2A25}" type="slidenum">
              <a:rPr lang="en-US" altLang="ko-KR" sz="1200" smtClean="0">
                <a:solidFill>
                  <a:schemeClr val="tx2"/>
                </a:solidFill>
              </a:rPr>
              <a:pPr/>
              <a:t>‹#›</a:t>
            </a:fld>
            <a:endParaRPr lang="ko-KR" altLang="en-US" dirty="0"/>
          </a:p>
        </p:txBody>
      </p:sp>
      <p:sp>
        <p:nvSpPr>
          <p:cNvPr id="14" name="바닥글 개체 틀 13"/>
          <p:cNvSpPr>
            <a:spLocks noGrp="1"/>
          </p:cNvSpPr>
          <p:nvPr>
            <p:ph type="ftr" sz="quarter" idx="17"/>
          </p:nvPr>
        </p:nvSpPr>
        <p:spPr/>
        <p:txBody>
          <a:bodyPr rtlCol="0"/>
          <a:lstStyle/>
          <a:p>
            <a:pPr algn="l" fontAlgn="base">
              <a:spcBef>
                <a:spcPct val="0"/>
              </a:spcBef>
              <a:spcAft>
                <a:spcPct val="0"/>
              </a:spcAft>
              <a:defRPr/>
            </a:pPr>
            <a:r>
              <a:rPr lang="en-US" altLang="ko-KR"/>
              <a:t>CS30500        Copyright (c) In-Young Ko, KAIST</a:t>
            </a:r>
            <a:endParaRPr lang="en-US" altLang="en-US" dirty="0"/>
          </a:p>
        </p:txBody>
      </p:sp>
      <p:sp>
        <p:nvSpPr>
          <p:cNvPr id="16" name="텍스트 개체 틀 15"/>
          <p:cNvSpPr>
            <a:spLocks noGrp="1"/>
          </p:cNvSpPr>
          <p:nvPr>
            <p:ph type="body" sz="quarter" idx="1"/>
          </p:nvPr>
        </p:nvSpPr>
        <p:spPr>
          <a:xfrm>
            <a:off x="711200" y="1295400"/>
            <a:ext cx="5181600" cy="640080"/>
          </a:xfrm>
          <a:solidFill>
            <a:schemeClr val="accent2"/>
          </a:solidFill>
        </p:spPr>
        <p:txBody>
          <a:bodyPr rtlCol="0" anchor="ctr"/>
          <a:lstStyle>
            <a:lvl1pPr marL="0" indent="0" latinLnBrk="1">
              <a:buFontTx/>
              <a:buNone/>
              <a:defRPr lang="ko-KR" sz="2000" b="1">
                <a:solidFill>
                  <a:srgbClr val="FFFFFF"/>
                </a:solidFill>
              </a:defRPr>
            </a:lvl1pPr>
          </a:lstStyle>
          <a:p>
            <a:pPr lvl="0"/>
            <a:r>
              <a:rPr lang="en-US" altLang="ko-KR"/>
              <a:t>Click to edit Master text styles</a:t>
            </a:r>
          </a:p>
        </p:txBody>
      </p:sp>
      <p:sp>
        <p:nvSpPr>
          <p:cNvPr id="15" name="텍스트 개체 틀 14"/>
          <p:cNvSpPr>
            <a:spLocks noGrp="1"/>
          </p:cNvSpPr>
          <p:nvPr>
            <p:ph type="body" sz="quarter" idx="3"/>
          </p:nvPr>
        </p:nvSpPr>
        <p:spPr>
          <a:xfrm>
            <a:off x="6299200" y="1295400"/>
            <a:ext cx="5181600" cy="640080"/>
          </a:xfrm>
          <a:solidFill>
            <a:schemeClr val="accent4"/>
          </a:solidFill>
        </p:spPr>
        <p:txBody>
          <a:bodyPr rtlCol="0" anchor="ctr"/>
          <a:lstStyle>
            <a:lvl1pPr marL="0" indent="0" latinLnBrk="1">
              <a:buFontTx/>
              <a:buNone/>
              <a:defRPr lang="ko-KR" sz="2000" b="1">
                <a:solidFill>
                  <a:srgbClr val="FFFFFF"/>
                </a:solidFill>
              </a:defRPr>
            </a:lvl1pPr>
          </a:lstStyle>
          <a:p>
            <a:pPr lvl="0"/>
            <a:r>
              <a:rPr lang="en-US" altLang="ko-KR"/>
              <a:t>Click to edit Master text styles</a:t>
            </a:r>
          </a:p>
        </p:txBody>
      </p:sp>
      <p:sp>
        <p:nvSpPr>
          <p:cNvPr id="17" name="제목 1"/>
          <p:cNvSpPr>
            <a:spLocks noGrp="1"/>
          </p:cNvSpPr>
          <p:nvPr>
            <p:ph type="title"/>
          </p:nvPr>
        </p:nvSpPr>
        <p:spPr>
          <a:xfrm>
            <a:off x="812800" y="-76200"/>
            <a:ext cx="10871200" cy="990600"/>
          </a:xfrm>
        </p:spPr>
        <p:txBody>
          <a:bodyPr/>
          <a:lstStyle/>
          <a:p>
            <a:r>
              <a:rPr lang="en-US" altLang="ko-KR"/>
              <a:t>Click to edit Master title style</a:t>
            </a:r>
            <a:endParaRPr lang="ko-KR"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내용(캡션 포함)">
    <p:spTree>
      <p:nvGrpSpPr>
        <p:cNvPr id="1" name=""/>
        <p:cNvGrpSpPr/>
        <p:nvPr/>
      </p:nvGrpSpPr>
      <p:grpSpPr>
        <a:xfrm>
          <a:off x="0" y="0"/>
          <a:ext cx="0" cy="0"/>
          <a:chOff x="0" y="0"/>
          <a:chExt cx="0" cy="0"/>
        </a:xfrm>
      </p:grpSpPr>
      <p:sp>
        <p:nvSpPr>
          <p:cNvPr id="5" name="날짜 개체 틀 4"/>
          <p:cNvSpPr>
            <a:spLocks noGrp="1"/>
          </p:cNvSpPr>
          <p:nvPr>
            <p:ph type="dt" sz="half" idx="10"/>
          </p:nvPr>
        </p:nvSpPr>
        <p:spPr/>
        <p:txBody>
          <a:bodyPr/>
          <a:lstStyle/>
          <a:p>
            <a:r>
              <a:rPr lang="en-US" altLang="ko-KR"/>
              <a:t>Spring 2025</a:t>
            </a:r>
            <a:endParaRPr lang="en-US" altLang="en-US" dirty="0"/>
          </a:p>
        </p:txBody>
      </p:sp>
      <p:sp>
        <p:nvSpPr>
          <p:cNvPr id="7" name="슬라이드 번호 개체 틀 6"/>
          <p:cNvSpPr>
            <a:spLocks noGrp="1"/>
          </p:cNvSpPr>
          <p:nvPr>
            <p:ph type="sldNum" sz="quarter" idx="12"/>
          </p:nvPr>
        </p:nvSpPr>
        <p:spPr/>
        <p:txBody>
          <a:bodyPr/>
          <a:lstStyle>
            <a:lvl1pPr latinLnBrk="1">
              <a:defRPr lang="ko-KR">
                <a:solidFill>
                  <a:srgbClr val="FFFFFF"/>
                </a:solidFill>
              </a:defRPr>
            </a:lvl1pPr>
          </a:lstStyle>
          <a:p>
            <a:fld id="{72AC53DF-4216-466D-99A7-94400E6C2A25}" type="slidenum">
              <a:rPr lang="en-US" altLang="ko-KR" sz="1200" smtClean="0">
                <a:solidFill>
                  <a:schemeClr val="tx2"/>
                </a:solidFill>
              </a:rPr>
              <a:pPr/>
              <a:t>‹#›</a:t>
            </a:fld>
            <a:endParaRPr lang="ko-KR" altLang="en-US" dirty="0"/>
          </a:p>
        </p:txBody>
      </p:sp>
      <p:sp>
        <p:nvSpPr>
          <p:cNvPr id="3" name="텍스트 개체 틀 2"/>
          <p:cNvSpPr>
            <a:spLocks noGrp="1"/>
          </p:cNvSpPr>
          <p:nvPr>
            <p:ph type="body" idx="2"/>
          </p:nvPr>
        </p:nvSpPr>
        <p:spPr>
          <a:xfrm>
            <a:off x="711200" y="15240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latinLnBrk="1">
              <a:spcAft>
                <a:spcPts val="1000"/>
              </a:spcAft>
              <a:buNone/>
              <a:defRPr lang="ko-KR" sz="1800"/>
            </a:lvl1pPr>
            <a:lvl2pPr>
              <a:buNone/>
              <a:defRPr lang="ko-KR" sz="1200"/>
            </a:lvl2pPr>
            <a:lvl3pPr>
              <a:buNone/>
              <a:defRPr lang="ko-KR" sz="1000"/>
            </a:lvl3pPr>
            <a:lvl4pPr>
              <a:buNone/>
              <a:defRPr lang="ko-KR" sz="900"/>
            </a:lvl4pPr>
            <a:lvl5pPr>
              <a:buNone/>
              <a:defRPr lang="ko-KR" sz="900"/>
            </a:lvl5pPr>
          </a:lstStyle>
          <a:p>
            <a:pPr lvl="0"/>
            <a:r>
              <a:rPr lang="en-US" altLang="ko-KR"/>
              <a:t>Click to edit Master text styles</a:t>
            </a:r>
          </a:p>
        </p:txBody>
      </p:sp>
      <p:sp>
        <p:nvSpPr>
          <p:cNvPr id="9" name="내용 개체 틀 8"/>
          <p:cNvSpPr>
            <a:spLocks noGrp="1"/>
          </p:cNvSpPr>
          <p:nvPr>
            <p:ph sz="quarter" idx="1"/>
          </p:nvPr>
        </p:nvSpPr>
        <p:spPr>
          <a:xfrm>
            <a:off x="3048000" y="1524000"/>
            <a:ext cx="8534400" cy="441960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p>
        </p:txBody>
      </p:sp>
      <p:sp>
        <p:nvSpPr>
          <p:cNvPr id="10" name="Rectangle 2"/>
          <p:cNvSpPr>
            <a:spLocks noGrp="1"/>
          </p:cNvSpPr>
          <p:nvPr>
            <p:ph type="ftr" sz="quarter" idx="3"/>
          </p:nvPr>
        </p:nvSpPr>
        <p:spPr>
          <a:xfrm>
            <a:off x="1306290" y="6479803"/>
            <a:ext cx="8244111" cy="365125"/>
          </a:xfrm>
          <a:prstGeom prst="rect">
            <a:avLst/>
          </a:prstGeom>
        </p:spPr>
        <p:txBody>
          <a:bodyPr vert="horz" anchor="ctr"/>
          <a:lstStyle>
            <a:lvl1pPr algn="r" latinLnBrk="1">
              <a:defRPr lang="ko-KR" sz="1200" b="1">
                <a:solidFill>
                  <a:schemeClr val="tx2"/>
                </a:solidFill>
              </a:defRPr>
            </a:lvl1pPr>
          </a:lstStyle>
          <a:p>
            <a:pPr algn="l" fontAlgn="base">
              <a:spcBef>
                <a:spcPct val="0"/>
              </a:spcBef>
              <a:spcAft>
                <a:spcPct val="0"/>
              </a:spcAft>
              <a:defRPr/>
            </a:pPr>
            <a:r>
              <a:rPr lang="en-US" altLang="ko-KR"/>
              <a:t>CS30500        Copyright (c) In-Young Ko, KAIST</a:t>
            </a:r>
            <a:endParaRPr lang="en-US" altLang="en-US" dirty="0"/>
          </a:p>
        </p:txBody>
      </p:sp>
      <p:sp>
        <p:nvSpPr>
          <p:cNvPr id="8" name="제목 1"/>
          <p:cNvSpPr>
            <a:spLocks noGrp="1"/>
          </p:cNvSpPr>
          <p:nvPr>
            <p:ph type="title"/>
          </p:nvPr>
        </p:nvSpPr>
        <p:spPr>
          <a:xfrm>
            <a:off x="812800" y="-76200"/>
            <a:ext cx="10871200" cy="990600"/>
          </a:xfrm>
        </p:spPr>
        <p:txBody>
          <a:bodyPr/>
          <a:lstStyle/>
          <a:p>
            <a:r>
              <a:rPr lang="en-US" altLang="ko-KR"/>
              <a:t>Click to edit Master title style</a:t>
            </a:r>
            <a:endParaRPr lang="ko-KR"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r>
              <a:rPr lang="en-US" altLang="ko-KR"/>
              <a:t>Spring 2025</a:t>
            </a:r>
            <a:endParaRPr lang="ko-KR" altLang="en-US"/>
          </a:p>
        </p:txBody>
      </p:sp>
      <p:sp>
        <p:nvSpPr>
          <p:cNvPr id="4" name="바닥글 개체 틀 3"/>
          <p:cNvSpPr>
            <a:spLocks noGrp="1"/>
          </p:cNvSpPr>
          <p:nvPr>
            <p:ph type="ftr" sz="quarter" idx="11"/>
          </p:nvPr>
        </p:nvSpPr>
        <p:spPr/>
        <p:txBody>
          <a:bodyPr/>
          <a:lstStyle/>
          <a:p>
            <a:r>
              <a:rPr lang="en-US" altLang="ko-KR"/>
              <a:t>CS30500        Copyright (c) In-Young Ko, KAIST</a:t>
            </a:r>
            <a:endParaRPr lang="ko-KR" altLang="en-US"/>
          </a:p>
        </p:txBody>
      </p:sp>
      <p:sp>
        <p:nvSpPr>
          <p:cNvPr id="5" name="슬라이드 번호 개체 틀 4"/>
          <p:cNvSpPr>
            <a:spLocks noGrp="1"/>
          </p:cNvSpPr>
          <p:nvPr>
            <p:ph type="sldNum" sz="quarter" idx="12"/>
          </p:nvPr>
        </p:nvSpPr>
        <p:spPr/>
        <p:txBody>
          <a:bodyPr/>
          <a:lstStyle/>
          <a:p>
            <a:fld id="{1F71115F-B8DE-4446-A1B8-38B08C858F71}" type="slidenum">
              <a:rPr lang="ko-KR" altLang="en-US" smtClean="0"/>
              <a:t>‹#›</a:t>
            </a:fld>
            <a:endParaRPr lang="ko-KR" altLang="en-US"/>
          </a:p>
        </p:txBody>
      </p:sp>
    </p:spTree>
    <p:extLst>
      <p:ext uri="{BB962C8B-B14F-4D97-AF65-F5344CB8AC3E}">
        <p14:creationId xmlns:p14="http://schemas.microsoft.com/office/powerpoint/2010/main" val="1282596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57200" y="1276710"/>
            <a:ext cx="11277600" cy="612476"/>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57200" y="2070496"/>
            <a:ext cx="11277600" cy="649138"/>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457200" y="2900944"/>
            <a:ext cx="11277600" cy="6731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57200" y="3755354"/>
            <a:ext cx="11277600" cy="698500"/>
          </a:xfrm>
        </p:spPr>
        <p:txBody>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457200" y="4635164"/>
            <a:ext cx="11277600" cy="698500"/>
          </a:xfrm>
        </p:spPr>
        <p:txBody>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57200" y="5514976"/>
            <a:ext cx="11277600" cy="733425"/>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4492752" y="6324600"/>
            <a:ext cx="3206496"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2082802" y="6684964"/>
            <a:ext cx="9296399"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900438329"/>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15"/>
          <p:cNvSpPr>
            <a:spLocks noGrp="1" noChangeArrowheads="1"/>
          </p:cNvSpPr>
          <p:nvPr>
            <p:ph type="sldNum" sz="quarter" idx="11"/>
          </p:nvPr>
        </p:nvSpPr>
        <p:spPr/>
        <p:txBody>
          <a:bodyPr/>
          <a:lstStyle>
            <a:lvl1pPr>
              <a:defRPr/>
            </a:lvl1pPr>
          </a:lstStyle>
          <a:p>
            <a:pPr>
              <a:defRPr/>
            </a:pPr>
            <a:fld id="{E49784E7-6AC4-4C6A-86A2-CF799EEB0191}" type="slidenum">
              <a:rPr lang="ko-KR" altLang="en-US" smtClean="0"/>
              <a:pPr>
                <a:defRPr/>
              </a:pPr>
              <a:t>‹#›</a:t>
            </a:fld>
            <a:endParaRPr lang="en-US" altLang="ko-KR"/>
          </a:p>
        </p:txBody>
      </p:sp>
    </p:spTree>
    <p:extLst>
      <p:ext uri="{BB962C8B-B14F-4D97-AF65-F5344CB8AC3E}">
        <p14:creationId xmlns:p14="http://schemas.microsoft.com/office/powerpoint/2010/main" val="17242119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3" name="Rectangle 15"/>
          <p:cNvSpPr>
            <a:spLocks noGrp="1" noChangeArrowheads="1"/>
          </p:cNvSpPr>
          <p:nvPr>
            <p:ph type="sldNum" sz="quarter" idx="11"/>
          </p:nvPr>
        </p:nvSpPr>
        <p:spPr>
          <a:ln/>
        </p:spPr>
        <p:txBody>
          <a:bodyPr/>
          <a:lstStyle>
            <a:lvl1pPr>
              <a:defRPr/>
            </a:lvl1pPr>
          </a:lstStyle>
          <a:p>
            <a:pPr>
              <a:defRPr/>
            </a:pPr>
            <a:fld id="{12427B39-DC23-4F09-B5CF-0B1150BE04D7}" type="slidenum">
              <a:rPr lang="ko-KR" altLang="en-US" smtClean="0"/>
              <a:pPr>
                <a:defRPr/>
              </a:pPr>
              <a:t>‹#›</a:t>
            </a:fld>
            <a:endParaRPr lang="en-US" altLang="ko-KR"/>
          </a:p>
        </p:txBody>
      </p:sp>
    </p:spTree>
    <p:extLst>
      <p:ext uri="{BB962C8B-B14F-4D97-AF65-F5344CB8AC3E}">
        <p14:creationId xmlns:p14="http://schemas.microsoft.com/office/powerpoint/2010/main" val="2663343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Click to edit Master title style</a:t>
            </a:r>
            <a:endParaRPr lang="ko-KR" altLang="en-US" dirty="0"/>
          </a:p>
        </p:txBody>
      </p:sp>
      <p:sp>
        <p:nvSpPr>
          <p:cNvPr id="3" name="Content Placeholder 2"/>
          <p:cNvSpPr>
            <a:spLocks noGrp="1"/>
          </p:cNvSpPr>
          <p:nvPr>
            <p:ph idx="1"/>
          </p:nvPr>
        </p:nvSpPr>
        <p:spPr>
          <a:xfrm>
            <a:off x="609600" y="914400"/>
            <a:ext cx="11055019" cy="5410200"/>
          </a:xfrm>
        </p:spPr>
        <p:txBody>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Date Placeholder 3"/>
          <p:cNvSpPr>
            <a:spLocks noGrp="1"/>
          </p:cNvSpPr>
          <p:nvPr>
            <p:ph type="dt" sz="half" idx="10"/>
          </p:nvPr>
        </p:nvSpPr>
        <p:spPr/>
        <p:txBody>
          <a:bodyPr/>
          <a:lstStyle/>
          <a:p>
            <a:r>
              <a:rPr lang="en-US" altLang="ko-KR"/>
              <a:t>Spring 2025</a:t>
            </a:r>
            <a:endParaRPr lang="en-US" altLang="en-US" dirty="0"/>
          </a:p>
        </p:txBody>
      </p:sp>
      <p:sp>
        <p:nvSpPr>
          <p:cNvPr id="5" name="Footer Placeholder 4"/>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Slide Number Placeholder 5"/>
          <p:cNvSpPr>
            <a:spLocks noGrp="1"/>
          </p:cNvSpPr>
          <p:nvPr>
            <p:ph type="sldNum" sz="quarter" idx="12"/>
          </p:nvPr>
        </p:nvSpPr>
        <p:spPr/>
        <p:txBody>
          <a:bodyPr/>
          <a:lstStyle/>
          <a:p>
            <a:fld id="{72AC53DF-4216-466D-99A7-94400E6C2A25}" type="slidenum">
              <a:rPr lang="en-US" altLang="ko-KR" sz="1200" smtClean="0">
                <a:solidFill>
                  <a:schemeClr val="tx2"/>
                </a:solidFill>
              </a:rPr>
              <a:pPr/>
              <a:t>‹#›</a:t>
            </a:fld>
            <a:endParaRPr lang="ko-KR" altLang="en-US" dirty="0"/>
          </a:p>
        </p:txBody>
      </p:sp>
      <p:sp>
        <p:nvSpPr>
          <p:cNvPr id="8" name="Rectangle 7"/>
          <p:cNvSpPr/>
          <p:nvPr/>
        </p:nvSpPr>
        <p:spPr>
          <a:xfrm>
            <a:off x="0" y="620688"/>
            <a:ext cx="12192000" cy="72008"/>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p>
        </p:txBody>
      </p:sp>
      <p:pic>
        <p:nvPicPr>
          <p:cNvPr id="10" name="Picture 8">
            <a:extLst>
              <a:ext uri="{FF2B5EF4-FFF2-40B4-BE49-F238E27FC236}">
                <a16:creationId xmlns:a16="http://schemas.microsoft.com/office/drawing/2014/main" id="{20F90BFD-81E8-494C-9CA2-979747C5975F}"/>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491594" y="6428613"/>
            <a:ext cx="1593088" cy="429387"/>
          </a:xfrm>
          <a:prstGeom prst="rect">
            <a:avLst/>
          </a:prstGeom>
        </p:spPr>
      </p:pic>
    </p:spTree>
    <p:extLst>
      <p:ext uri="{BB962C8B-B14F-4D97-AF65-F5344CB8AC3E}">
        <p14:creationId xmlns:p14="http://schemas.microsoft.com/office/powerpoint/2010/main" val="34148858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2971801"/>
            <a:ext cx="10363200" cy="1362075"/>
          </a:xfrm>
        </p:spPr>
        <p:txBody>
          <a:bodyPr anchor="t"/>
          <a:lstStyle>
            <a:lvl1pPr algn="l">
              <a:defRPr sz="4000" b="1" cap="all"/>
            </a:lvl1pPr>
          </a:lstStyle>
          <a:p>
            <a:r>
              <a:rPr lang="en-US" altLang="ko-KR"/>
              <a:t>Click to edit Master title style</a:t>
            </a:r>
            <a:endParaRPr lang="ko-KR" altLang="en-US" dirty="0"/>
          </a:p>
        </p:txBody>
      </p:sp>
      <p:sp>
        <p:nvSpPr>
          <p:cNvPr id="3" name="Text Placeholder 2"/>
          <p:cNvSpPr>
            <a:spLocks noGrp="1"/>
          </p:cNvSpPr>
          <p:nvPr>
            <p:ph type="body" idx="1"/>
          </p:nvPr>
        </p:nvSpPr>
        <p:spPr>
          <a:xfrm>
            <a:off x="914400" y="129540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p:txBody>
          <a:bodyPr/>
          <a:lstStyle/>
          <a:p>
            <a:r>
              <a:rPr lang="en-US" altLang="ko-KR"/>
              <a:t>Spring 2025</a:t>
            </a:r>
            <a:endParaRPr lang="en-US" altLang="en-US" dirty="0"/>
          </a:p>
        </p:txBody>
      </p:sp>
      <p:sp>
        <p:nvSpPr>
          <p:cNvPr id="5" name="Footer Placeholder 4"/>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Slide Number Placeholder 5"/>
          <p:cNvSpPr>
            <a:spLocks noGrp="1"/>
          </p:cNvSpPr>
          <p:nvPr>
            <p:ph type="sldNum" sz="quarter" idx="12"/>
          </p:nvPr>
        </p:nvSpPr>
        <p:spPr/>
        <p:txBody>
          <a:bodyPr/>
          <a:lstStyle/>
          <a:p>
            <a:fld id="{72AC53DF-4216-466D-99A7-94400E6C2A25}" type="slidenum">
              <a:rPr lang="en-US" altLang="ko-KR" sz="1200" smtClean="0">
                <a:solidFill>
                  <a:schemeClr val="tx2"/>
                </a:solidFill>
              </a:rPr>
              <a:pPr/>
              <a:t>‹#›</a:t>
            </a:fld>
            <a:endParaRPr lang="ko-KR" altLang="en-US" dirty="0"/>
          </a:p>
        </p:txBody>
      </p:sp>
      <p:sp>
        <p:nvSpPr>
          <p:cNvPr id="7" name="Rectangle 6"/>
          <p:cNvSpPr/>
          <p:nvPr/>
        </p:nvSpPr>
        <p:spPr>
          <a:xfrm>
            <a:off x="0" y="2819400"/>
            <a:ext cx="12192000" cy="152400"/>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p>
        </p:txBody>
      </p:sp>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203201" y="6424208"/>
            <a:ext cx="1690624" cy="455676"/>
          </a:xfrm>
          <a:prstGeom prst="rect">
            <a:avLst/>
          </a:prstGeom>
        </p:spPr>
      </p:pic>
      <p:sp>
        <p:nvSpPr>
          <p:cNvPr id="10" name="Rectangle 9"/>
          <p:cNvSpPr/>
          <p:nvPr userDrawn="1"/>
        </p:nvSpPr>
        <p:spPr>
          <a:xfrm>
            <a:off x="0" y="2819400"/>
            <a:ext cx="12192000" cy="152400"/>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p>
        </p:txBody>
      </p:sp>
    </p:spTree>
    <p:extLst>
      <p:ext uri="{BB962C8B-B14F-4D97-AF65-F5344CB8AC3E}">
        <p14:creationId xmlns:p14="http://schemas.microsoft.com/office/powerpoint/2010/main" val="31090408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sz="half" idx="1"/>
          </p:nvPr>
        </p:nvSpPr>
        <p:spPr>
          <a:xfrm>
            <a:off x="609600" y="1052737"/>
            <a:ext cx="53848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4" name="Content Placeholder 3"/>
          <p:cNvSpPr>
            <a:spLocks noGrp="1"/>
          </p:cNvSpPr>
          <p:nvPr>
            <p:ph sz="half" idx="2"/>
          </p:nvPr>
        </p:nvSpPr>
        <p:spPr>
          <a:xfrm>
            <a:off x="6197600" y="1052737"/>
            <a:ext cx="53848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5" name="Date Placeholder 4"/>
          <p:cNvSpPr>
            <a:spLocks noGrp="1"/>
          </p:cNvSpPr>
          <p:nvPr>
            <p:ph type="dt" sz="half" idx="10"/>
          </p:nvPr>
        </p:nvSpPr>
        <p:spPr/>
        <p:txBody>
          <a:bodyPr/>
          <a:lstStyle/>
          <a:p>
            <a:r>
              <a:rPr lang="en-US" altLang="ko-KR"/>
              <a:t>Spring 2025</a:t>
            </a:r>
            <a:endParaRPr lang="en-US" altLang="en-US" dirty="0"/>
          </a:p>
        </p:txBody>
      </p:sp>
      <p:sp>
        <p:nvSpPr>
          <p:cNvPr id="6" name="Footer Placeholder 5"/>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7" name="Slide Number Placeholder 6"/>
          <p:cNvSpPr>
            <a:spLocks noGrp="1"/>
          </p:cNvSpPr>
          <p:nvPr>
            <p:ph type="sldNum" sz="quarter" idx="12"/>
          </p:nvPr>
        </p:nvSpPr>
        <p:spPr/>
        <p:txBody>
          <a:bodyPr/>
          <a:lstStyle/>
          <a:p>
            <a:fld id="{72AC53DF-4216-466D-99A7-94400E6C2A25}" type="slidenum">
              <a:rPr lang="en-US" altLang="ko-KR" sz="1200" smtClean="0">
                <a:solidFill>
                  <a:schemeClr val="tx2"/>
                </a:solidFill>
              </a:rPr>
              <a:pPr/>
              <a:t>‹#›</a:t>
            </a:fld>
            <a:endParaRPr lang="ko-KR" altLang="en-US" dirty="0"/>
          </a:p>
        </p:txBody>
      </p:sp>
      <p:sp>
        <p:nvSpPr>
          <p:cNvPr id="8" name="Rectangle 7"/>
          <p:cNvSpPr/>
          <p:nvPr/>
        </p:nvSpPr>
        <p:spPr>
          <a:xfrm>
            <a:off x="0" y="692696"/>
            <a:ext cx="12192000" cy="72008"/>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p>
        </p:txBody>
      </p:sp>
    </p:spTree>
    <p:extLst>
      <p:ext uri="{BB962C8B-B14F-4D97-AF65-F5344CB8AC3E}">
        <p14:creationId xmlns:p14="http://schemas.microsoft.com/office/powerpoint/2010/main" val="10119878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ko-KR"/>
              <a:t>Click to edit Master title style</a:t>
            </a:r>
            <a:endParaRPr lang="ko-KR" altLang="en-US"/>
          </a:p>
        </p:txBody>
      </p:sp>
      <p:sp>
        <p:nvSpPr>
          <p:cNvPr id="3" name="Text Placeholder 2"/>
          <p:cNvSpPr>
            <a:spLocks noGrp="1"/>
          </p:cNvSpPr>
          <p:nvPr>
            <p:ph type="body" idx="1"/>
          </p:nvPr>
        </p:nvSpPr>
        <p:spPr>
          <a:xfrm>
            <a:off x="608244" y="980728"/>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609600" y="1628801"/>
            <a:ext cx="5386917" cy="44973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5" name="Text Placeholder 4"/>
          <p:cNvSpPr>
            <a:spLocks noGrp="1"/>
          </p:cNvSpPr>
          <p:nvPr>
            <p:ph type="body" sz="quarter" idx="3"/>
          </p:nvPr>
        </p:nvSpPr>
        <p:spPr>
          <a:xfrm>
            <a:off x="6192012" y="980728"/>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6193368" y="1628801"/>
            <a:ext cx="5389033" cy="44973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p:cNvSpPr>
            <a:spLocks noGrp="1"/>
          </p:cNvSpPr>
          <p:nvPr>
            <p:ph type="dt" sz="half" idx="10"/>
          </p:nvPr>
        </p:nvSpPr>
        <p:spPr/>
        <p:txBody>
          <a:bodyPr/>
          <a:lstStyle/>
          <a:p>
            <a:r>
              <a:rPr lang="en-US" altLang="ko-KR"/>
              <a:t>Spring 2025</a:t>
            </a:r>
            <a:endParaRPr lang="en-US" altLang="en-US" dirty="0"/>
          </a:p>
        </p:txBody>
      </p:sp>
      <p:sp>
        <p:nvSpPr>
          <p:cNvPr id="8" name="Footer Placeholder 7"/>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9" name="Slide Number Placeholder 8"/>
          <p:cNvSpPr>
            <a:spLocks noGrp="1"/>
          </p:cNvSpPr>
          <p:nvPr>
            <p:ph type="sldNum" sz="quarter" idx="12"/>
          </p:nvPr>
        </p:nvSpPr>
        <p:spPr/>
        <p:txBody>
          <a:bodyPr/>
          <a:lstStyle/>
          <a:p>
            <a:fld id="{72AC53DF-4216-466D-99A7-94400E6C2A25}" type="slidenum">
              <a:rPr lang="en-US" altLang="ko-KR" sz="1200" smtClean="0">
                <a:solidFill>
                  <a:schemeClr val="tx2"/>
                </a:solidFill>
              </a:rPr>
              <a:pPr/>
              <a:t>‹#›</a:t>
            </a:fld>
            <a:endParaRPr lang="ko-KR" altLang="en-US" dirty="0"/>
          </a:p>
        </p:txBody>
      </p:sp>
      <p:sp>
        <p:nvSpPr>
          <p:cNvPr id="10" name="Rectangle 9"/>
          <p:cNvSpPr/>
          <p:nvPr/>
        </p:nvSpPr>
        <p:spPr>
          <a:xfrm>
            <a:off x="0" y="692696"/>
            <a:ext cx="12192000" cy="72008"/>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p>
        </p:txBody>
      </p:sp>
    </p:spTree>
    <p:extLst>
      <p:ext uri="{BB962C8B-B14F-4D97-AF65-F5344CB8AC3E}">
        <p14:creationId xmlns:p14="http://schemas.microsoft.com/office/powerpoint/2010/main" val="15671179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04800" y="152400"/>
            <a:ext cx="2235200" cy="451842"/>
          </a:xfrm>
          <a:prstGeom prst="rect">
            <a:avLst/>
          </a:prstGeom>
        </p:spPr>
      </p:pic>
    </p:spTree>
    <p:extLst>
      <p:ext uri="{BB962C8B-B14F-4D97-AF65-F5344CB8AC3E}">
        <p14:creationId xmlns:p14="http://schemas.microsoft.com/office/powerpoint/2010/main" val="22605177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b="1">
                <a:solidFill>
                  <a:srgbClr val="004191"/>
                </a:solidFill>
              </a:defRPr>
            </a:lvl1pPr>
          </a:lstStyle>
          <a:p>
            <a:pPr algn="l" fontAlgn="base">
              <a:spcBef>
                <a:spcPct val="0"/>
              </a:spcBef>
              <a:spcAft>
                <a:spcPct val="0"/>
              </a:spcAft>
              <a:defRPr/>
            </a:pPr>
            <a:r>
              <a:rPr lang="en-US" altLang="ko-KR"/>
              <a:t>CS30500        Copyright (c) In-Young Ko, KAIST</a:t>
            </a:r>
            <a:endParaRPr lang="en-US" altLang="en-US" dirty="0"/>
          </a:p>
        </p:txBody>
      </p:sp>
      <p:sp>
        <p:nvSpPr>
          <p:cNvPr id="4" name="Slide Number Placeholder 3"/>
          <p:cNvSpPr>
            <a:spLocks noGrp="1"/>
          </p:cNvSpPr>
          <p:nvPr>
            <p:ph type="sldNum" sz="quarter" idx="12"/>
          </p:nvPr>
        </p:nvSpPr>
        <p:spPr/>
        <p:txBody>
          <a:bodyPr vert="horz" lIns="91440" tIns="45720" rIns="91440" bIns="45720" rtlCol="0" anchor="ctr"/>
          <a:lstStyle>
            <a:lvl1pPr algn="r">
              <a:defRPr lang="en-US" altLang="ko-KR" b="1" smtClean="0">
                <a:solidFill>
                  <a:srgbClr val="004191"/>
                </a:solidFill>
              </a:defRPr>
            </a:lvl1pPr>
          </a:lstStyle>
          <a:p>
            <a:fld id="{72AC53DF-4216-466D-99A7-94400E6C2A25}" type="slidenum">
              <a:rPr lang="en-US" altLang="ko-KR" sz="1200" smtClean="0">
                <a:solidFill>
                  <a:schemeClr val="tx2"/>
                </a:solidFill>
              </a:rPr>
              <a:pPr/>
              <a:t>‹#›</a:t>
            </a:fld>
            <a:endParaRPr lang="ko-KR" altLang="en-US" dirty="0"/>
          </a:p>
        </p:txBody>
      </p:sp>
      <p:sp>
        <p:nvSpPr>
          <p:cNvPr id="20" name="Rectangle 19"/>
          <p:cNvSpPr/>
          <p:nvPr/>
        </p:nvSpPr>
        <p:spPr>
          <a:xfrm>
            <a:off x="0" y="692696"/>
            <a:ext cx="12192000" cy="72008"/>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p>
        </p:txBody>
      </p:sp>
      <p:pic>
        <p:nvPicPr>
          <p:cNvPr id="24" name="Picture 23"/>
          <p:cNvPicPr>
            <a:picLocks noChangeAspect="1"/>
          </p:cNvPicPr>
          <p:nvPr/>
        </p:nvPicPr>
        <p:blipFill>
          <a:blip r:embed="rId2"/>
          <a:stretch>
            <a:fillRect/>
          </a:stretch>
        </p:blipFill>
        <p:spPr>
          <a:xfrm>
            <a:off x="6672064" y="2106051"/>
            <a:ext cx="4030960" cy="3082499"/>
          </a:xfrm>
          <a:prstGeom prst="rect">
            <a:avLst/>
          </a:prstGeom>
        </p:spPr>
      </p:pic>
      <p:pic>
        <p:nvPicPr>
          <p:cNvPr id="25" name="Picture 24"/>
          <p:cNvPicPr>
            <a:picLocks noChangeAspect="1"/>
          </p:cNvPicPr>
          <p:nvPr/>
        </p:nvPicPr>
        <p:blipFill>
          <a:blip r:embed="rId3"/>
          <a:stretch>
            <a:fillRect/>
          </a:stretch>
        </p:blipFill>
        <p:spPr>
          <a:xfrm>
            <a:off x="1199456" y="1952606"/>
            <a:ext cx="4230943" cy="3389387"/>
          </a:xfrm>
          <a:prstGeom prst="rect">
            <a:avLst/>
          </a:prstGeom>
        </p:spPr>
      </p:pic>
      <p:sp>
        <p:nvSpPr>
          <p:cNvPr id="26" name="TextBox 25"/>
          <p:cNvSpPr txBox="1"/>
          <p:nvPr/>
        </p:nvSpPr>
        <p:spPr>
          <a:xfrm>
            <a:off x="355386" y="188640"/>
            <a:ext cx="11481229" cy="459904"/>
          </a:xfrm>
          <a:prstGeom prst="rect">
            <a:avLst/>
          </a:prstGeom>
          <a:noFill/>
        </p:spPr>
        <p:txBody>
          <a:bodyPr wrap="square" rtlCol="0" anchor="ctr">
            <a:noAutofit/>
          </a:bodyPr>
          <a:lstStyle/>
          <a:p>
            <a:r>
              <a:rPr lang="en-US" altLang="ko-KR" sz="2400" b="1" dirty="0">
                <a:solidFill>
                  <a:srgbClr val="004191"/>
                </a:solidFill>
              </a:rPr>
              <a:t>Formatting</a:t>
            </a:r>
          </a:p>
        </p:txBody>
      </p:sp>
      <p:grpSp>
        <p:nvGrpSpPr>
          <p:cNvPr id="27" name="Group 26"/>
          <p:cNvGrpSpPr/>
          <p:nvPr/>
        </p:nvGrpSpPr>
        <p:grpSpPr>
          <a:xfrm>
            <a:off x="300789" y="836713"/>
            <a:ext cx="11590425" cy="231601"/>
            <a:chOff x="209550" y="692696"/>
            <a:chExt cx="8692819" cy="288032"/>
          </a:xfrm>
          <a:noFill/>
        </p:grpSpPr>
        <p:sp>
          <p:nvSpPr>
            <p:cNvPr id="28" name="Rounded Rectangle 27"/>
            <p:cNvSpPr/>
            <p:nvPr userDrawn="1"/>
          </p:nvSpPr>
          <p:spPr>
            <a:xfrm>
              <a:off x="209550" y="692696"/>
              <a:ext cx="1562472" cy="288032"/>
            </a:xfrm>
            <a:prstGeom prst="roundRect">
              <a:avLst/>
            </a:prstGeom>
            <a:solidFill>
              <a:srgbClr val="5FBEEB"/>
            </a:soli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000" b="1" dirty="0">
                  <a:solidFill>
                    <a:schemeClr val="bg1"/>
                  </a:solidFill>
                </a:rPr>
                <a:t>Introduction</a:t>
              </a:r>
              <a:endParaRPr lang="ko-KR" altLang="en-US" sz="1000" b="1" dirty="0">
                <a:solidFill>
                  <a:schemeClr val="bg1"/>
                </a:solidFill>
              </a:endParaRPr>
            </a:p>
          </p:txBody>
        </p:sp>
        <p:sp>
          <p:nvSpPr>
            <p:cNvPr id="29" name="Rounded Rectangle 28"/>
            <p:cNvSpPr/>
            <p:nvPr userDrawn="1"/>
          </p:nvSpPr>
          <p:spPr>
            <a:xfrm>
              <a:off x="1992137" y="692696"/>
              <a:ext cx="1562472" cy="288032"/>
            </a:xfrm>
            <a:prstGeom prst="roundRect">
              <a:avLst/>
            </a:prstGeom>
            <a:solidFill>
              <a:srgbClr val="DFF2FB"/>
            </a:soli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000" dirty="0">
                  <a:solidFill>
                    <a:srgbClr val="5FBEEB"/>
                  </a:solidFill>
                </a:rPr>
                <a:t>Introduction</a:t>
              </a:r>
              <a:endParaRPr lang="ko-KR" altLang="en-US" sz="1000" dirty="0">
                <a:solidFill>
                  <a:srgbClr val="5FBEEB"/>
                </a:solidFill>
              </a:endParaRPr>
            </a:p>
          </p:txBody>
        </p:sp>
        <p:sp>
          <p:nvSpPr>
            <p:cNvPr id="30" name="Rounded Rectangle 29"/>
            <p:cNvSpPr/>
            <p:nvPr userDrawn="1"/>
          </p:nvSpPr>
          <p:spPr>
            <a:xfrm>
              <a:off x="3774724" y="692696"/>
              <a:ext cx="1562472" cy="288032"/>
            </a:xfrm>
            <a:prstGeom prst="roundRect">
              <a:avLst/>
            </a:prstGeom>
            <a:solidFill>
              <a:srgbClr val="DFF2FB"/>
            </a:soli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ltLang="ko-KR" sz="1000" dirty="0">
                  <a:solidFill>
                    <a:srgbClr val="5FBEEB"/>
                  </a:solidFill>
                </a:rPr>
                <a:t>Introduction</a:t>
              </a:r>
              <a:endParaRPr lang="ko-KR" altLang="en-US" sz="1000" dirty="0">
                <a:solidFill>
                  <a:srgbClr val="5FBEEB"/>
                </a:solidFill>
              </a:endParaRPr>
            </a:p>
          </p:txBody>
        </p:sp>
        <p:sp>
          <p:nvSpPr>
            <p:cNvPr id="31" name="Rounded Rectangle 30"/>
            <p:cNvSpPr/>
            <p:nvPr userDrawn="1"/>
          </p:nvSpPr>
          <p:spPr>
            <a:xfrm>
              <a:off x="5557311" y="692696"/>
              <a:ext cx="1562472" cy="288032"/>
            </a:xfrm>
            <a:prstGeom prst="roundRect">
              <a:avLst/>
            </a:prstGeom>
            <a:solidFill>
              <a:srgbClr val="DFF2FB"/>
            </a:soli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ltLang="ko-KR" sz="1000" dirty="0">
                  <a:solidFill>
                    <a:srgbClr val="5FBEEB"/>
                  </a:solidFill>
                </a:rPr>
                <a:t>Introduction</a:t>
              </a:r>
              <a:endParaRPr lang="ko-KR" altLang="en-US" sz="1000" dirty="0">
                <a:solidFill>
                  <a:srgbClr val="5FBEEB"/>
                </a:solidFill>
              </a:endParaRPr>
            </a:p>
          </p:txBody>
        </p:sp>
        <p:sp>
          <p:nvSpPr>
            <p:cNvPr id="32" name="Rounded Rectangle 31"/>
            <p:cNvSpPr/>
            <p:nvPr userDrawn="1"/>
          </p:nvSpPr>
          <p:spPr>
            <a:xfrm>
              <a:off x="7339897" y="692696"/>
              <a:ext cx="1562472" cy="288032"/>
            </a:xfrm>
            <a:prstGeom prst="roundRect">
              <a:avLst/>
            </a:prstGeom>
            <a:solidFill>
              <a:srgbClr val="DFF2FB"/>
            </a:soli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ltLang="ko-KR" sz="1000" dirty="0">
                  <a:solidFill>
                    <a:srgbClr val="5FBEEB"/>
                  </a:solidFill>
                </a:rPr>
                <a:t>Introduction</a:t>
              </a:r>
              <a:endParaRPr lang="ko-KR" altLang="en-US" sz="1000" dirty="0">
                <a:solidFill>
                  <a:srgbClr val="5FBEEB"/>
                </a:solidFill>
              </a:endParaRPr>
            </a:p>
          </p:txBody>
        </p:sp>
      </p:grpSp>
    </p:spTree>
    <p:extLst>
      <p:ext uri="{BB962C8B-B14F-4D97-AF65-F5344CB8AC3E}">
        <p14:creationId xmlns:p14="http://schemas.microsoft.com/office/powerpoint/2010/main" val="1271848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b="1">
                <a:solidFill>
                  <a:srgbClr val="004191"/>
                </a:solidFill>
              </a:defRPr>
            </a:lvl1pPr>
          </a:lstStyle>
          <a:p>
            <a:pPr algn="l" fontAlgn="base">
              <a:spcBef>
                <a:spcPct val="0"/>
              </a:spcBef>
              <a:spcAft>
                <a:spcPct val="0"/>
              </a:spcAft>
              <a:defRPr/>
            </a:pPr>
            <a:r>
              <a:rPr lang="en-US" altLang="ko-KR"/>
              <a:t>CS30500        Copyright (c) In-Young Ko, KAIST</a:t>
            </a:r>
            <a:endParaRPr lang="en-US" altLang="en-US" dirty="0"/>
          </a:p>
        </p:txBody>
      </p:sp>
      <p:sp>
        <p:nvSpPr>
          <p:cNvPr id="4" name="Slide Number Placeholder 3"/>
          <p:cNvSpPr>
            <a:spLocks noGrp="1"/>
          </p:cNvSpPr>
          <p:nvPr>
            <p:ph type="sldNum" sz="quarter" idx="12"/>
          </p:nvPr>
        </p:nvSpPr>
        <p:spPr/>
        <p:txBody>
          <a:bodyPr vert="horz" lIns="91440" tIns="45720" rIns="91440" bIns="45720" rtlCol="0" anchor="ctr"/>
          <a:lstStyle>
            <a:lvl1pPr algn="r">
              <a:defRPr lang="en-US" altLang="ko-KR" b="1" smtClean="0">
                <a:solidFill>
                  <a:srgbClr val="004191"/>
                </a:solidFill>
              </a:defRPr>
            </a:lvl1pPr>
          </a:lstStyle>
          <a:p>
            <a:fld id="{72AC53DF-4216-466D-99A7-94400E6C2A25}" type="slidenum">
              <a:rPr lang="en-US" altLang="ko-KR" sz="1200" smtClean="0">
                <a:solidFill>
                  <a:schemeClr val="tx2"/>
                </a:solidFill>
              </a:rPr>
              <a:pPr/>
              <a:t>‹#›</a:t>
            </a:fld>
            <a:endParaRPr lang="ko-KR" altLang="en-US" dirty="0"/>
          </a:p>
        </p:txBody>
      </p:sp>
      <p:sp>
        <p:nvSpPr>
          <p:cNvPr id="9" name="Rectangle 8"/>
          <p:cNvSpPr/>
          <p:nvPr/>
        </p:nvSpPr>
        <p:spPr>
          <a:xfrm>
            <a:off x="0" y="692696"/>
            <a:ext cx="12192000" cy="72008"/>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p>
        </p:txBody>
      </p:sp>
    </p:spTree>
    <p:extLst>
      <p:ext uri="{BB962C8B-B14F-4D97-AF65-F5344CB8AC3E}">
        <p14:creationId xmlns:p14="http://schemas.microsoft.com/office/powerpoint/2010/main" val="16303982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ltLang="ko-KR"/>
              <a:t>Click to edit Master title style</a:t>
            </a:r>
            <a:endParaRPr lang="ko-KR" alt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r>
              <a:rPr lang="en-US" altLang="ko-KR"/>
              <a:t>Spring 2025</a:t>
            </a:r>
            <a:endParaRPr lang="en-US" altLang="en-US" dirty="0"/>
          </a:p>
        </p:txBody>
      </p:sp>
      <p:sp>
        <p:nvSpPr>
          <p:cNvPr id="6" name="Footer Placeholder 5"/>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7" name="Slide Number Placeholder 6"/>
          <p:cNvSpPr>
            <a:spLocks noGrp="1"/>
          </p:cNvSpPr>
          <p:nvPr>
            <p:ph type="sldNum" sz="quarter" idx="12"/>
          </p:nvPr>
        </p:nvSpPr>
        <p:spPr/>
        <p:txBody>
          <a:bodyPr/>
          <a:lstStyle/>
          <a:p>
            <a:fld id="{72AC53DF-4216-466D-99A7-94400E6C2A25}" type="slidenum">
              <a:rPr lang="en-US" altLang="ko-KR" sz="1200" smtClean="0">
                <a:solidFill>
                  <a:schemeClr val="tx2"/>
                </a:solidFill>
              </a:rPr>
              <a:pPr/>
              <a:t>‹#›</a:t>
            </a:fld>
            <a:endParaRPr lang="ko-KR" altLang="en-US" dirty="0"/>
          </a:p>
        </p:txBody>
      </p:sp>
    </p:spTree>
    <p:extLst>
      <p:ext uri="{BB962C8B-B14F-4D97-AF65-F5344CB8AC3E}">
        <p14:creationId xmlns:p14="http://schemas.microsoft.com/office/powerpoint/2010/main" val="30076852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382" y="116632"/>
            <a:ext cx="11137237" cy="562074"/>
          </a:xfrm>
          <a:prstGeom prst="rect">
            <a:avLst/>
          </a:prstGeom>
        </p:spPr>
        <p:txBody>
          <a:bodyPr vert="horz" lIns="91440" tIns="45720" rIns="91440" bIns="45720" rtlCol="0" anchor="ctr">
            <a:noAutofit/>
          </a:bodyPr>
          <a:lstStyle/>
          <a:p>
            <a:r>
              <a:rPr lang="en-US" altLang="ko-KR" dirty="0"/>
              <a:t>Click to edit Master title style</a:t>
            </a:r>
            <a:endParaRPr lang="ko-KR" altLang="en-US" dirty="0"/>
          </a:p>
        </p:txBody>
      </p:sp>
      <p:sp>
        <p:nvSpPr>
          <p:cNvPr id="3" name="Text Placeholder 2"/>
          <p:cNvSpPr>
            <a:spLocks noGrp="1"/>
          </p:cNvSpPr>
          <p:nvPr>
            <p:ph type="body" idx="1"/>
          </p:nvPr>
        </p:nvSpPr>
        <p:spPr>
          <a:xfrm>
            <a:off x="609600" y="1124744"/>
            <a:ext cx="11055019" cy="5199856"/>
          </a:xfrm>
          <a:prstGeom prst="rect">
            <a:avLst/>
          </a:prstGeom>
        </p:spPr>
        <p:txBody>
          <a:bodyPr vert="horz" lIns="91440" tIns="45720" rIns="91440" bIns="45720" rtlCol="0">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4" name="Date Placeholder 3"/>
          <p:cNvSpPr>
            <a:spLocks noGrp="1"/>
          </p:cNvSpPr>
          <p:nvPr>
            <p:ph type="dt" sz="half" idx="2"/>
          </p:nvPr>
        </p:nvSpPr>
        <p:spPr>
          <a:xfrm>
            <a:off x="9550401" y="6491080"/>
            <a:ext cx="1421513" cy="365125"/>
          </a:xfrm>
          <a:prstGeom prst="rect">
            <a:avLst/>
          </a:prstGeom>
        </p:spPr>
        <p:txBody>
          <a:bodyPr vert="horz" lIns="91440" tIns="45720" rIns="91440" bIns="45720" rtlCol="0" anchor="ctr"/>
          <a:lstStyle>
            <a:lvl1pPr algn="l">
              <a:defRPr lang="ko-KR" altLang="en-US" sz="1200" b="0" kern="1200" dirty="0">
                <a:solidFill>
                  <a:srgbClr val="004191"/>
                </a:solidFill>
                <a:latin typeface="Arial" charset="0"/>
                <a:ea typeface="Arial" charset="0"/>
                <a:cs typeface="Arial" charset="0"/>
              </a:defRPr>
            </a:lvl1pPr>
          </a:lstStyle>
          <a:p>
            <a:r>
              <a:rPr lang="en-US" altLang="ko-KR"/>
              <a:t>Spring 2025</a:t>
            </a:r>
            <a:endParaRPr lang="en-US"/>
          </a:p>
        </p:txBody>
      </p:sp>
      <p:sp>
        <p:nvSpPr>
          <p:cNvPr id="5" name="Footer Placeholder 4"/>
          <p:cNvSpPr>
            <a:spLocks noGrp="1"/>
          </p:cNvSpPr>
          <p:nvPr>
            <p:ph type="ftr" sz="quarter" idx="3"/>
          </p:nvPr>
        </p:nvSpPr>
        <p:spPr>
          <a:xfrm>
            <a:off x="3023659" y="6492876"/>
            <a:ext cx="6221941" cy="365125"/>
          </a:xfrm>
          <a:prstGeom prst="rect">
            <a:avLst/>
          </a:prstGeom>
        </p:spPr>
        <p:txBody>
          <a:bodyPr vert="horz" lIns="91440" tIns="45720" rIns="91440" bIns="45720" rtlCol="0" anchor="ctr"/>
          <a:lstStyle>
            <a:lvl1pPr algn="ctr">
              <a:defRPr lang="ko-KR" altLang="en-US" sz="1200" b="0" kern="1200" dirty="0">
                <a:solidFill>
                  <a:srgbClr val="0F4191"/>
                </a:solidFill>
                <a:latin typeface="Arial" charset="0"/>
                <a:ea typeface="Arial" charset="0"/>
                <a:cs typeface="Arial" charset="0"/>
              </a:defRPr>
            </a:lvl1pPr>
          </a:lstStyle>
          <a:p>
            <a:pPr algn="l" fontAlgn="base">
              <a:spcBef>
                <a:spcPct val="0"/>
              </a:spcBef>
              <a:spcAft>
                <a:spcPct val="0"/>
              </a:spcAft>
              <a:defRPr/>
            </a:pPr>
            <a:r>
              <a:rPr lang="en-US" altLang="ko-KR"/>
              <a:t>CS30500        Copyright (c) In-Young Ko, KAIST</a:t>
            </a:r>
            <a:endParaRPr lang="en-US"/>
          </a:p>
        </p:txBody>
      </p:sp>
      <p:sp>
        <p:nvSpPr>
          <p:cNvPr id="6" name="Slide Number Placeholder 5"/>
          <p:cNvSpPr>
            <a:spLocks noGrp="1"/>
          </p:cNvSpPr>
          <p:nvPr>
            <p:ph type="sldNum" sz="quarter" idx="4"/>
          </p:nvPr>
        </p:nvSpPr>
        <p:spPr>
          <a:xfrm>
            <a:off x="11176000" y="6492876"/>
            <a:ext cx="790443" cy="365125"/>
          </a:xfrm>
          <a:prstGeom prst="rect">
            <a:avLst/>
          </a:prstGeom>
        </p:spPr>
        <p:txBody>
          <a:bodyPr vert="horz" lIns="91440" tIns="45720" rIns="91440" bIns="45720" rtlCol="0" anchor="ctr"/>
          <a:lstStyle>
            <a:lvl1pPr algn="r">
              <a:defRPr lang="ko-KR" altLang="en-US" sz="1200" b="0" kern="1200" smtClean="0">
                <a:solidFill>
                  <a:srgbClr val="004191"/>
                </a:solidFill>
                <a:latin typeface="Arial" charset="0"/>
                <a:ea typeface="Arial" charset="0"/>
                <a:cs typeface="Arial" charset="0"/>
              </a:defRPr>
            </a:lvl1pPr>
          </a:lstStyle>
          <a:p>
            <a:fld id="{72AC53DF-4216-466D-99A7-94400E6C2A25}" type="slidenum">
              <a:rPr lang="uk-UA" altLang="ko-KR" smtClean="0">
                <a:solidFill>
                  <a:schemeClr val="tx2"/>
                </a:solidFill>
              </a:rPr>
              <a:pPr/>
              <a:t>‹#›</a:t>
            </a:fld>
            <a:endParaRPr lang="uk-UA" dirty="0"/>
          </a:p>
        </p:txBody>
      </p:sp>
    </p:spTree>
    <p:extLst>
      <p:ext uri="{BB962C8B-B14F-4D97-AF65-F5344CB8AC3E}">
        <p14:creationId xmlns:p14="http://schemas.microsoft.com/office/powerpoint/2010/main" val="380108233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hdr="0"/>
  <p:txStyles>
    <p:titleStyle>
      <a:lvl1pPr algn="l" defTabSz="914400" rtl="0" eaLnBrk="1" latinLnBrk="1" hangingPunct="1">
        <a:spcBef>
          <a:spcPct val="0"/>
        </a:spcBef>
        <a:buNone/>
        <a:defRPr kumimoji="1" sz="3200" b="1" kern="1200">
          <a:solidFill>
            <a:srgbClr val="0F4191"/>
          </a:solidFill>
          <a:latin typeface="Arial" charset="0"/>
          <a:ea typeface="Arial" charset="0"/>
          <a:cs typeface="Arial" charset="0"/>
        </a:defRPr>
      </a:lvl1pPr>
    </p:titleStyle>
    <p:bodyStyle>
      <a:lvl1pPr marL="342900" indent="-342900" algn="l" defTabSz="914400" rtl="0" eaLnBrk="1" latinLnBrk="0" hangingPunct="1">
        <a:spcBef>
          <a:spcPts val="1272"/>
        </a:spcBef>
        <a:buFont typeface="Arial" panose="020B0604020202020204" pitchFamily="34" charset="0"/>
        <a:buChar char="•"/>
        <a:defRPr kumimoji="1" sz="2800" kern="1200">
          <a:solidFill>
            <a:schemeClr val="tx1"/>
          </a:solidFill>
          <a:latin typeface="Arial" charset="0"/>
          <a:ea typeface="Arial" charset="0"/>
          <a:cs typeface="Arial" charset="0"/>
        </a:defRPr>
      </a:lvl1pPr>
      <a:lvl2pPr marL="742950" indent="-285750" algn="l" defTabSz="914400" rtl="0" eaLnBrk="1" latinLnBrk="0" hangingPunct="1">
        <a:spcBef>
          <a:spcPct val="20000"/>
        </a:spcBef>
        <a:buFont typeface="Arial" panose="020B0604020202020204" pitchFamily="34" charset="0"/>
        <a:buChar char="–"/>
        <a:defRPr kumimoji="1" sz="2400" kern="1200">
          <a:solidFill>
            <a:schemeClr val="tx1"/>
          </a:solidFill>
          <a:latin typeface="Arial" charset="0"/>
          <a:ea typeface="Arial" charset="0"/>
          <a:cs typeface="Arial" charset="0"/>
        </a:defRPr>
      </a:lvl2pPr>
      <a:lvl3pPr marL="1143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Arial" charset="0"/>
          <a:ea typeface="Arial" charset="0"/>
          <a:cs typeface="Arial" charset="0"/>
        </a:defRPr>
      </a:lvl3pPr>
      <a:lvl4pPr marL="1600200" indent="-228600" algn="l" defTabSz="914400" rtl="0" eaLnBrk="1" latinLnBrk="0" hangingPunct="1">
        <a:spcBef>
          <a:spcPct val="20000"/>
        </a:spcBef>
        <a:buFont typeface="Arial" panose="020B0604020202020204" pitchFamily="34" charset="0"/>
        <a:buChar char="–"/>
        <a:defRPr kumimoji="1" sz="1800" kern="1200">
          <a:solidFill>
            <a:schemeClr val="tx1"/>
          </a:solidFill>
          <a:latin typeface="Arial" charset="0"/>
          <a:ea typeface="Arial" charset="0"/>
          <a:cs typeface="Arial" charset="0"/>
        </a:defRPr>
      </a:lvl4pPr>
      <a:lvl5pPr marL="2057400" indent="-228600" algn="l" defTabSz="914400" rtl="0" eaLnBrk="1" latinLnBrk="0" hangingPunct="1">
        <a:spcBef>
          <a:spcPct val="20000"/>
        </a:spcBef>
        <a:buFont typeface="Arial" panose="020B0604020202020204" pitchFamily="34" charset="0"/>
        <a:buChar char="»"/>
        <a:defRPr kumimoji="1" sz="1800" kern="1200">
          <a:solidFill>
            <a:schemeClr val="tx1"/>
          </a:solidFill>
          <a:latin typeface="Arial" charset="0"/>
          <a:ea typeface="Arial" charset="0"/>
          <a:cs typeface="Arial" charset="0"/>
        </a:defRPr>
      </a:lvl5pPr>
      <a:lvl6pPr marL="2514600" indent="-228600" algn="l" defTabSz="914400" rtl="0" eaLnBrk="1" latinLnBrk="1"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ko-KR"/>
      </a:defPPr>
      <a:lvl1pPr marL="0" algn="l" defTabSz="914400" rtl="0" eaLnBrk="1" latinLnBrk="1" hangingPunct="1">
        <a:defRPr kumimoji="1" sz="1800" kern="1200">
          <a:solidFill>
            <a:schemeClr val="tx1"/>
          </a:solidFill>
          <a:latin typeface="+mn-lt"/>
          <a:ea typeface="+mn-ea"/>
          <a:cs typeface="+mn-cs"/>
        </a:defRPr>
      </a:lvl1pPr>
      <a:lvl2pPr marL="457200" algn="l" defTabSz="914400" rtl="0" eaLnBrk="1" latinLnBrk="1" hangingPunct="1">
        <a:defRPr kumimoji="1" sz="1800" kern="1200">
          <a:solidFill>
            <a:schemeClr val="tx1"/>
          </a:solidFill>
          <a:latin typeface="+mn-lt"/>
          <a:ea typeface="+mn-ea"/>
          <a:cs typeface="+mn-cs"/>
        </a:defRPr>
      </a:lvl2pPr>
      <a:lvl3pPr marL="914400" algn="l" defTabSz="914400" rtl="0" eaLnBrk="1" latinLnBrk="1" hangingPunct="1">
        <a:defRPr kumimoji="1" sz="1800" kern="1200">
          <a:solidFill>
            <a:schemeClr val="tx1"/>
          </a:solidFill>
          <a:latin typeface="+mn-lt"/>
          <a:ea typeface="+mn-ea"/>
          <a:cs typeface="+mn-cs"/>
        </a:defRPr>
      </a:lvl3pPr>
      <a:lvl4pPr marL="1371600" algn="l" defTabSz="914400" rtl="0" eaLnBrk="1" latinLnBrk="1" hangingPunct="1">
        <a:defRPr kumimoji="1" sz="1800" kern="1200">
          <a:solidFill>
            <a:schemeClr val="tx1"/>
          </a:solidFill>
          <a:latin typeface="+mn-lt"/>
          <a:ea typeface="+mn-ea"/>
          <a:cs typeface="+mn-cs"/>
        </a:defRPr>
      </a:lvl4pPr>
      <a:lvl5pPr marL="1828800" algn="l" defTabSz="914400" rtl="0" eaLnBrk="1" latinLnBrk="1" hangingPunct="1">
        <a:defRPr kumimoji="1" sz="1800" kern="1200">
          <a:solidFill>
            <a:schemeClr val="tx1"/>
          </a:solidFill>
          <a:latin typeface="+mn-lt"/>
          <a:ea typeface="+mn-ea"/>
          <a:cs typeface="+mn-cs"/>
        </a:defRPr>
      </a:lvl5pPr>
      <a:lvl6pPr marL="2286000" algn="l" defTabSz="914400" rtl="0" eaLnBrk="1" latinLnBrk="1" hangingPunct="1">
        <a:defRPr kumimoji="1" sz="1800" kern="1200">
          <a:solidFill>
            <a:schemeClr val="tx1"/>
          </a:solidFill>
          <a:latin typeface="+mn-lt"/>
          <a:ea typeface="+mn-ea"/>
          <a:cs typeface="+mn-cs"/>
        </a:defRPr>
      </a:lvl6pPr>
      <a:lvl7pPr marL="2743200" algn="l" defTabSz="914400" rtl="0" eaLnBrk="1" latinLnBrk="1" hangingPunct="1">
        <a:defRPr kumimoji="1" sz="1800" kern="1200">
          <a:solidFill>
            <a:schemeClr val="tx1"/>
          </a:solidFill>
          <a:latin typeface="+mn-lt"/>
          <a:ea typeface="+mn-ea"/>
          <a:cs typeface="+mn-cs"/>
        </a:defRPr>
      </a:lvl7pPr>
      <a:lvl8pPr marL="3200400" algn="l" defTabSz="914400" rtl="0" eaLnBrk="1" latinLnBrk="1" hangingPunct="1">
        <a:defRPr kumimoji="1" sz="1800" kern="1200">
          <a:solidFill>
            <a:schemeClr val="tx1"/>
          </a:solidFill>
          <a:latin typeface="+mn-lt"/>
          <a:ea typeface="+mn-ea"/>
          <a:cs typeface="+mn-cs"/>
        </a:defRPr>
      </a:lvl8pPr>
      <a:lvl9pPr marL="3657600" algn="l" defTabSz="914400" rtl="0" eaLnBrk="1" latinLnBrk="1"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758795" name="Rectangle 11"/>
          <p:cNvSpPr>
            <a:spLocks noGrp="1" noRot="1" noChangeArrowheads="1"/>
          </p:cNvSpPr>
          <p:nvPr>
            <p:ph type="title"/>
          </p:nvPr>
        </p:nvSpPr>
        <p:spPr bwMode="auto">
          <a:xfrm>
            <a:off x="609600" y="275034"/>
            <a:ext cx="109728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ko-KR" altLang="en-US"/>
              <a:t>마스터 제목 스타일 편집</a:t>
            </a:r>
          </a:p>
        </p:txBody>
      </p:sp>
      <p:sp>
        <p:nvSpPr>
          <p:cNvPr id="758796" name="Rectangle 12"/>
          <p:cNvSpPr>
            <a:spLocks noGrp="1" noRot="1" noChangeArrowheads="1"/>
          </p:cNvSpPr>
          <p:nvPr>
            <p:ph type="body" idx="1"/>
          </p:nvPr>
        </p:nvSpPr>
        <p:spPr bwMode="auto">
          <a:xfrm>
            <a:off x="609600" y="1600201"/>
            <a:ext cx="10972800" cy="449877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58799" name="Rectangle 15"/>
          <p:cNvSpPr>
            <a:spLocks noGrp="1" noChangeArrowheads="1"/>
          </p:cNvSpPr>
          <p:nvPr>
            <p:ph type="sldNum" sz="quarter" idx="4"/>
          </p:nvPr>
        </p:nvSpPr>
        <p:spPr bwMode="auto">
          <a:xfrm>
            <a:off x="10985501" y="6248997"/>
            <a:ext cx="842433" cy="475059"/>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lnSpc>
                <a:spcPct val="100000"/>
              </a:lnSpc>
              <a:defRPr sz="1350" b="0">
                <a:solidFill>
                  <a:schemeClr val="bg1"/>
                </a:solidFill>
                <a:latin typeface="Arial" charset="0"/>
                <a:ea typeface="굴림" charset="-127"/>
              </a:defRPr>
            </a:lvl1pPr>
          </a:lstStyle>
          <a:p>
            <a:pPr>
              <a:defRPr/>
            </a:pPr>
            <a:fld id="{B959B578-373C-4BE7-A36E-9AD71D870E84}" type="slidenum">
              <a:rPr lang="ko-KR" altLang="en-US" smtClean="0"/>
              <a:pPr>
                <a:defRPr/>
              </a:pPr>
              <a:t>‹#›</a:t>
            </a:fld>
            <a:endParaRPr lang="en-US" altLang="ko-KR"/>
          </a:p>
        </p:txBody>
      </p:sp>
      <p:pic>
        <p:nvPicPr>
          <p:cNvPr id="1030" name="Picture 16"/>
          <p:cNvPicPr>
            <a:picLocks noChangeArrowheads="1"/>
          </p:cNvPicPr>
          <p:nvPr/>
        </p:nvPicPr>
        <p:blipFill>
          <a:blip r:embed="rId4"/>
          <a:srcRect/>
          <a:stretch>
            <a:fillRect/>
          </a:stretch>
        </p:blipFill>
        <p:spPr bwMode="auto">
          <a:xfrm>
            <a:off x="237067" y="6415088"/>
            <a:ext cx="1073151" cy="298252"/>
          </a:xfrm>
          <a:prstGeom prst="rect">
            <a:avLst/>
          </a:prstGeom>
          <a:noFill/>
          <a:ln w="9525">
            <a:noFill/>
            <a:miter lim="800000"/>
            <a:headEnd/>
            <a:tailEnd/>
          </a:ln>
        </p:spPr>
      </p:pic>
      <p:pic>
        <p:nvPicPr>
          <p:cNvPr id="6" name="Picture 16"/>
          <p:cNvPicPr>
            <a:picLocks noChangeArrowheads="1"/>
          </p:cNvPicPr>
          <p:nvPr userDrawn="1"/>
        </p:nvPicPr>
        <p:blipFill>
          <a:blip r:embed="rId4"/>
          <a:srcRect/>
          <a:stretch>
            <a:fillRect/>
          </a:stretch>
        </p:blipFill>
        <p:spPr bwMode="auto">
          <a:xfrm>
            <a:off x="237067" y="6415088"/>
            <a:ext cx="1073151" cy="298252"/>
          </a:xfrm>
          <a:prstGeom prst="rect">
            <a:avLst/>
          </a:prstGeom>
          <a:noFill/>
          <a:ln w="9525">
            <a:noFill/>
            <a:miter lim="800000"/>
            <a:headEnd/>
            <a:tailEnd/>
          </a:ln>
        </p:spPr>
      </p:pic>
    </p:spTree>
    <p:extLst>
      <p:ext uri="{BB962C8B-B14F-4D97-AF65-F5344CB8AC3E}">
        <p14:creationId xmlns:p14="http://schemas.microsoft.com/office/powerpoint/2010/main" val="3306060427"/>
      </p:ext>
    </p:extLst>
  </p:cSld>
  <p:clrMap bg1="dk2" tx1="lt1" bg2="dk1" tx2="lt2" accent1="accent1" accent2="accent2" accent3="accent3" accent4="accent4" accent5="accent5" accent6="accent6" hlink="hlink" folHlink="folHlink"/>
  <p:sldLayoutIdLst>
    <p:sldLayoutId id="2147483739" r:id="rId1"/>
    <p:sldLayoutId id="2147483740" r:id="rId2"/>
  </p:sldLayoutIdLst>
  <p:hf hdr="0" dt="0"/>
  <p:txStyles>
    <p:titleStyle>
      <a:lvl1pPr algn="ctr" rtl="0" eaLnBrk="1" fontAlgn="base" latinLnBrk="1" hangingPunct="1">
        <a:spcBef>
          <a:spcPct val="0"/>
        </a:spcBef>
        <a:spcAft>
          <a:spcPct val="0"/>
        </a:spcAft>
        <a:defRPr sz="4050" b="1">
          <a:solidFill>
            <a:srgbClr val="660033"/>
          </a:solidFill>
          <a:effectLst>
            <a:outerShdw blurRad="38100" dist="38100" dir="2700000" algn="tl">
              <a:srgbClr val="C0C0C0"/>
            </a:outerShdw>
          </a:effectLst>
          <a:latin typeface="+mj-lt"/>
          <a:ea typeface="+mj-ea"/>
          <a:cs typeface="+mj-cs"/>
        </a:defRPr>
      </a:lvl1pPr>
      <a:lvl2pPr algn="ctr" rtl="0" eaLnBrk="1" fontAlgn="base" latinLnBrk="1" hangingPunct="1">
        <a:spcBef>
          <a:spcPct val="0"/>
        </a:spcBef>
        <a:spcAft>
          <a:spcPct val="0"/>
        </a:spcAft>
        <a:defRPr sz="4050" b="1">
          <a:solidFill>
            <a:srgbClr val="660033"/>
          </a:solidFill>
          <a:effectLst>
            <a:outerShdw blurRad="38100" dist="38100" dir="2700000" algn="tl">
              <a:srgbClr val="C0C0C0"/>
            </a:outerShdw>
          </a:effectLst>
          <a:latin typeface="Palatino" charset="0"/>
        </a:defRPr>
      </a:lvl2pPr>
      <a:lvl3pPr algn="ctr" rtl="0" eaLnBrk="1" fontAlgn="base" latinLnBrk="1" hangingPunct="1">
        <a:spcBef>
          <a:spcPct val="0"/>
        </a:spcBef>
        <a:spcAft>
          <a:spcPct val="0"/>
        </a:spcAft>
        <a:defRPr sz="4050" b="1">
          <a:solidFill>
            <a:srgbClr val="660033"/>
          </a:solidFill>
          <a:effectLst>
            <a:outerShdw blurRad="38100" dist="38100" dir="2700000" algn="tl">
              <a:srgbClr val="C0C0C0"/>
            </a:outerShdw>
          </a:effectLst>
          <a:latin typeface="Palatino" charset="0"/>
        </a:defRPr>
      </a:lvl3pPr>
      <a:lvl4pPr algn="ctr" rtl="0" eaLnBrk="1" fontAlgn="base" latinLnBrk="1" hangingPunct="1">
        <a:spcBef>
          <a:spcPct val="0"/>
        </a:spcBef>
        <a:spcAft>
          <a:spcPct val="0"/>
        </a:spcAft>
        <a:defRPr sz="4050" b="1">
          <a:solidFill>
            <a:srgbClr val="660033"/>
          </a:solidFill>
          <a:effectLst>
            <a:outerShdw blurRad="38100" dist="38100" dir="2700000" algn="tl">
              <a:srgbClr val="C0C0C0"/>
            </a:outerShdw>
          </a:effectLst>
          <a:latin typeface="Palatino" charset="0"/>
        </a:defRPr>
      </a:lvl4pPr>
      <a:lvl5pPr algn="ctr" rtl="0" eaLnBrk="1" fontAlgn="base" latinLnBrk="1" hangingPunct="1">
        <a:spcBef>
          <a:spcPct val="0"/>
        </a:spcBef>
        <a:spcAft>
          <a:spcPct val="0"/>
        </a:spcAft>
        <a:defRPr sz="4050" b="1">
          <a:solidFill>
            <a:srgbClr val="660033"/>
          </a:solidFill>
          <a:effectLst>
            <a:outerShdw blurRad="38100" dist="38100" dir="2700000" algn="tl">
              <a:srgbClr val="C0C0C0"/>
            </a:outerShdw>
          </a:effectLst>
          <a:latin typeface="Palatino" charset="0"/>
        </a:defRPr>
      </a:lvl5pPr>
      <a:lvl6pPr marL="514350" algn="ctr" rtl="0" eaLnBrk="1" fontAlgn="base" latinLnBrk="1" hangingPunct="1">
        <a:spcBef>
          <a:spcPct val="0"/>
        </a:spcBef>
        <a:spcAft>
          <a:spcPct val="0"/>
        </a:spcAft>
        <a:defRPr sz="4050" b="1">
          <a:solidFill>
            <a:srgbClr val="660033"/>
          </a:solidFill>
          <a:effectLst>
            <a:outerShdw blurRad="38100" dist="38100" dir="2700000" algn="tl">
              <a:srgbClr val="C0C0C0"/>
            </a:outerShdw>
          </a:effectLst>
          <a:latin typeface="Palatino" charset="0"/>
        </a:defRPr>
      </a:lvl6pPr>
      <a:lvl7pPr marL="1028700" algn="ctr" rtl="0" eaLnBrk="1" fontAlgn="base" latinLnBrk="1" hangingPunct="1">
        <a:spcBef>
          <a:spcPct val="0"/>
        </a:spcBef>
        <a:spcAft>
          <a:spcPct val="0"/>
        </a:spcAft>
        <a:defRPr sz="4050" b="1">
          <a:solidFill>
            <a:srgbClr val="660033"/>
          </a:solidFill>
          <a:effectLst>
            <a:outerShdw blurRad="38100" dist="38100" dir="2700000" algn="tl">
              <a:srgbClr val="C0C0C0"/>
            </a:outerShdw>
          </a:effectLst>
          <a:latin typeface="Palatino" charset="0"/>
        </a:defRPr>
      </a:lvl7pPr>
      <a:lvl8pPr marL="1543050" algn="ctr" rtl="0" eaLnBrk="1" fontAlgn="base" latinLnBrk="1" hangingPunct="1">
        <a:spcBef>
          <a:spcPct val="0"/>
        </a:spcBef>
        <a:spcAft>
          <a:spcPct val="0"/>
        </a:spcAft>
        <a:defRPr sz="4050" b="1">
          <a:solidFill>
            <a:srgbClr val="660033"/>
          </a:solidFill>
          <a:effectLst>
            <a:outerShdw blurRad="38100" dist="38100" dir="2700000" algn="tl">
              <a:srgbClr val="C0C0C0"/>
            </a:outerShdw>
          </a:effectLst>
          <a:latin typeface="Palatino" charset="0"/>
        </a:defRPr>
      </a:lvl8pPr>
      <a:lvl9pPr marL="2057400" algn="ctr" rtl="0" eaLnBrk="1" fontAlgn="base" latinLnBrk="1" hangingPunct="1">
        <a:spcBef>
          <a:spcPct val="0"/>
        </a:spcBef>
        <a:spcAft>
          <a:spcPct val="0"/>
        </a:spcAft>
        <a:defRPr sz="4050" b="1">
          <a:solidFill>
            <a:srgbClr val="660033"/>
          </a:solidFill>
          <a:effectLst>
            <a:outerShdw blurRad="38100" dist="38100" dir="2700000" algn="tl">
              <a:srgbClr val="C0C0C0"/>
            </a:outerShdw>
          </a:effectLst>
          <a:latin typeface="Palatino" charset="0"/>
        </a:defRPr>
      </a:lvl9pPr>
    </p:titleStyle>
    <p:bodyStyle>
      <a:lvl1pPr marL="385763" indent="-385763" algn="l" rtl="0" eaLnBrk="1" fontAlgn="base" latinLnBrk="1" hangingPunct="1">
        <a:spcBef>
          <a:spcPct val="20000"/>
        </a:spcBef>
        <a:spcAft>
          <a:spcPct val="0"/>
        </a:spcAft>
        <a:buClr>
          <a:schemeClr val="hlink"/>
        </a:buClr>
        <a:buSzPct val="70000"/>
        <a:buFont typeface="Wingdings" pitchFamily="2" charset="2"/>
        <a:buChar char="n"/>
        <a:defRPr sz="2700">
          <a:solidFill>
            <a:schemeClr val="bg1"/>
          </a:solidFill>
          <a:effectLst>
            <a:outerShdw blurRad="38100" dist="38100" dir="2700000" algn="tl">
              <a:srgbClr val="C0C0C0"/>
            </a:outerShdw>
          </a:effectLst>
          <a:latin typeface="+mn-lt"/>
          <a:ea typeface="+mn-ea"/>
          <a:cs typeface="+mn-cs"/>
        </a:defRPr>
      </a:lvl1pPr>
      <a:lvl2pPr marL="835819" indent="-321469" algn="l" rtl="0" eaLnBrk="1" fontAlgn="base" latinLnBrk="1" hangingPunct="1">
        <a:spcBef>
          <a:spcPct val="20000"/>
        </a:spcBef>
        <a:spcAft>
          <a:spcPct val="0"/>
        </a:spcAft>
        <a:buClr>
          <a:schemeClr val="accent2"/>
        </a:buClr>
        <a:buSzPct val="70000"/>
        <a:buFont typeface="Wingdings" pitchFamily="2" charset="2"/>
        <a:buChar char="n"/>
        <a:defRPr sz="2250">
          <a:solidFill>
            <a:schemeClr val="bg1"/>
          </a:solidFill>
          <a:effectLst>
            <a:outerShdw blurRad="38100" dist="38100" dir="2700000" algn="tl">
              <a:srgbClr val="C0C0C0"/>
            </a:outerShdw>
          </a:effectLst>
          <a:latin typeface="+mn-lt"/>
        </a:defRPr>
      </a:lvl2pPr>
      <a:lvl3pPr marL="1285875" indent="-257175" algn="l" rtl="0" eaLnBrk="1" fontAlgn="base" latinLnBrk="1" hangingPunct="1">
        <a:spcBef>
          <a:spcPct val="20000"/>
        </a:spcBef>
        <a:spcAft>
          <a:spcPct val="0"/>
        </a:spcAft>
        <a:buClr>
          <a:schemeClr val="tx2"/>
        </a:buClr>
        <a:buSzPct val="70000"/>
        <a:buFont typeface="Wingdings" pitchFamily="2" charset="2"/>
        <a:buChar char="n"/>
        <a:defRPr sz="2700">
          <a:solidFill>
            <a:schemeClr val="bg2"/>
          </a:solidFill>
          <a:effectLst>
            <a:outerShdw blurRad="38100" dist="38100" dir="2700000" algn="tl">
              <a:srgbClr val="C0C0C0"/>
            </a:outerShdw>
          </a:effectLst>
          <a:latin typeface="+mn-lt"/>
        </a:defRPr>
      </a:lvl3pPr>
      <a:lvl4pPr marL="1800225" indent="-257175" algn="l" rtl="0" eaLnBrk="1" fontAlgn="base" latinLnBrk="1" hangingPunct="1">
        <a:spcBef>
          <a:spcPct val="20000"/>
        </a:spcBef>
        <a:spcAft>
          <a:spcPct val="0"/>
        </a:spcAft>
        <a:buClr>
          <a:schemeClr val="accent2"/>
        </a:buClr>
        <a:buSzPct val="70000"/>
        <a:buFont typeface="Wingdings" pitchFamily="2" charset="2"/>
        <a:buChar char="n"/>
        <a:defRPr sz="1800">
          <a:solidFill>
            <a:schemeClr val="bg2"/>
          </a:solidFill>
          <a:effectLst>
            <a:outerShdw blurRad="38100" dist="38100" dir="2700000" algn="tl">
              <a:srgbClr val="C0C0C0"/>
            </a:outerShdw>
          </a:effectLst>
          <a:latin typeface="+mn-lt"/>
        </a:defRPr>
      </a:lvl4pPr>
      <a:lvl5pPr marL="2314575" indent="-257175" algn="l" rtl="0" eaLnBrk="1" fontAlgn="base" latinLnBrk="1" hangingPunct="1">
        <a:spcBef>
          <a:spcPct val="20000"/>
        </a:spcBef>
        <a:spcAft>
          <a:spcPct val="0"/>
        </a:spcAft>
        <a:buClr>
          <a:schemeClr val="hlink"/>
        </a:buClr>
        <a:buSzPct val="70000"/>
        <a:buFont typeface="Wingdings" pitchFamily="2" charset="2"/>
        <a:buChar char="n"/>
        <a:defRPr sz="1800">
          <a:solidFill>
            <a:schemeClr val="bg2"/>
          </a:solidFill>
          <a:effectLst>
            <a:outerShdw blurRad="38100" dist="38100" dir="2700000" algn="tl">
              <a:srgbClr val="C0C0C0"/>
            </a:outerShdw>
          </a:effectLst>
          <a:latin typeface="+mn-lt"/>
        </a:defRPr>
      </a:lvl5pPr>
      <a:lvl6pPr marL="2828925" indent="-257175" algn="l" rtl="0" eaLnBrk="1" fontAlgn="base" latinLnBrk="1" hangingPunct="1">
        <a:spcBef>
          <a:spcPct val="20000"/>
        </a:spcBef>
        <a:spcAft>
          <a:spcPct val="0"/>
        </a:spcAft>
        <a:buClr>
          <a:schemeClr val="hlink"/>
        </a:buClr>
        <a:buSzPct val="70000"/>
        <a:buFont typeface="Wingdings" pitchFamily="2" charset="2"/>
        <a:buChar char="n"/>
        <a:defRPr sz="1800">
          <a:solidFill>
            <a:schemeClr val="bg2"/>
          </a:solidFill>
          <a:effectLst>
            <a:outerShdw blurRad="38100" dist="38100" dir="2700000" algn="tl">
              <a:srgbClr val="C0C0C0"/>
            </a:outerShdw>
          </a:effectLst>
          <a:latin typeface="+mn-lt"/>
        </a:defRPr>
      </a:lvl6pPr>
      <a:lvl7pPr marL="3343275" indent="-257175" algn="l" rtl="0" eaLnBrk="1" fontAlgn="base" latinLnBrk="1" hangingPunct="1">
        <a:spcBef>
          <a:spcPct val="20000"/>
        </a:spcBef>
        <a:spcAft>
          <a:spcPct val="0"/>
        </a:spcAft>
        <a:buClr>
          <a:schemeClr val="hlink"/>
        </a:buClr>
        <a:buSzPct val="70000"/>
        <a:buFont typeface="Wingdings" pitchFamily="2" charset="2"/>
        <a:buChar char="n"/>
        <a:defRPr sz="1800">
          <a:solidFill>
            <a:schemeClr val="bg2"/>
          </a:solidFill>
          <a:effectLst>
            <a:outerShdw blurRad="38100" dist="38100" dir="2700000" algn="tl">
              <a:srgbClr val="C0C0C0"/>
            </a:outerShdw>
          </a:effectLst>
          <a:latin typeface="+mn-lt"/>
        </a:defRPr>
      </a:lvl7pPr>
      <a:lvl8pPr marL="3857625" indent="-257175" algn="l" rtl="0" eaLnBrk="1" fontAlgn="base" latinLnBrk="1" hangingPunct="1">
        <a:spcBef>
          <a:spcPct val="20000"/>
        </a:spcBef>
        <a:spcAft>
          <a:spcPct val="0"/>
        </a:spcAft>
        <a:buClr>
          <a:schemeClr val="hlink"/>
        </a:buClr>
        <a:buSzPct val="70000"/>
        <a:buFont typeface="Wingdings" pitchFamily="2" charset="2"/>
        <a:buChar char="n"/>
        <a:defRPr sz="1800">
          <a:solidFill>
            <a:schemeClr val="bg2"/>
          </a:solidFill>
          <a:effectLst>
            <a:outerShdw blurRad="38100" dist="38100" dir="2700000" algn="tl">
              <a:srgbClr val="C0C0C0"/>
            </a:outerShdw>
          </a:effectLst>
          <a:latin typeface="+mn-lt"/>
        </a:defRPr>
      </a:lvl8pPr>
      <a:lvl9pPr marL="4371975" indent="-257175" algn="l" rtl="0" eaLnBrk="1" fontAlgn="base" latinLnBrk="1" hangingPunct="1">
        <a:spcBef>
          <a:spcPct val="20000"/>
        </a:spcBef>
        <a:spcAft>
          <a:spcPct val="0"/>
        </a:spcAft>
        <a:buClr>
          <a:schemeClr val="hlink"/>
        </a:buClr>
        <a:buSzPct val="70000"/>
        <a:buFont typeface="Wingdings" pitchFamily="2" charset="2"/>
        <a:buChar char="n"/>
        <a:defRPr sz="1800">
          <a:solidFill>
            <a:schemeClr val="bg2"/>
          </a:solidFill>
          <a:effectLst>
            <a:outerShdw blurRad="38100" dist="38100" dir="2700000" algn="tl">
              <a:srgbClr val="C0C0C0"/>
            </a:outerShdw>
          </a:effectLst>
          <a:latin typeface="+mn-lt"/>
        </a:defRPr>
      </a:lvl9pPr>
    </p:bodyStyle>
    <p:otherStyle>
      <a:defPPr>
        <a:defRPr lang="ko-KR"/>
      </a:defPPr>
      <a:lvl1pPr marL="0" algn="l" defTabSz="1028700" rtl="0" eaLnBrk="1" latinLnBrk="1" hangingPunct="1">
        <a:defRPr sz="2025" kern="1200">
          <a:solidFill>
            <a:schemeClr val="tx1"/>
          </a:solidFill>
          <a:latin typeface="+mn-lt"/>
          <a:ea typeface="+mn-ea"/>
          <a:cs typeface="+mn-cs"/>
        </a:defRPr>
      </a:lvl1pPr>
      <a:lvl2pPr marL="514350" algn="l" defTabSz="1028700" rtl="0" eaLnBrk="1" latinLnBrk="1" hangingPunct="1">
        <a:defRPr sz="2025" kern="1200">
          <a:solidFill>
            <a:schemeClr val="tx1"/>
          </a:solidFill>
          <a:latin typeface="+mn-lt"/>
          <a:ea typeface="+mn-ea"/>
          <a:cs typeface="+mn-cs"/>
        </a:defRPr>
      </a:lvl2pPr>
      <a:lvl3pPr marL="1028700" algn="l" defTabSz="1028700" rtl="0" eaLnBrk="1" latinLnBrk="1" hangingPunct="1">
        <a:defRPr sz="2025" kern="1200">
          <a:solidFill>
            <a:schemeClr val="tx1"/>
          </a:solidFill>
          <a:latin typeface="+mn-lt"/>
          <a:ea typeface="+mn-ea"/>
          <a:cs typeface="+mn-cs"/>
        </a:defRPr>
      </a:lvl3pPr>
      <a:lvl4pPr marL="1543050" algn="l" defTabSz="1028700" rtl="0" eaLnBrk="1" latinLnBrk="1" hangingPunct="1">
        <a:defRPr sz="2025" kern="1200">
          <a:solidFill>
            <a:schemeClr val="tx1"/>
          </a:solidFill>
          <a:latin typeface="+mn-lt"/>
          <a:ea typeface="+mn-ea"/>
          <a:cs typeface="+mn-cs"/>
        </a:defRPr>
      </a:lvl4pPr>
      <a:lvl5pPr marL="2057400" algn="l" defTabSz="1028700" rtl="0" eaLnBrk="1" latinLnBrk="1" hangingPunct="1">
        <a:defRPr sz="2025" kern="1200">
          <a:solidFill>
            <a:schemeClr val="tx1"/>
          </a:solidFill>
          <a:latin typeface="+mn-lt"/>
          <a:ea typeface="+mn-ea"/>
          <a:cs typeface="+mn-cs"/>
        </a:defRPr>
      </a:lvl5pPr>
      <a:lvl6pPr marL="2571750" algn="l" defTabSz="1028700" rtl="0" eaLnBrk="1" latinLnBrk="1" hangingPunct="1">
        <a:defRPr sz="2025" kern="1200">
          <a:solidFill>
            <a:schemeClr val="tx1"/>
          </a:solidFill>
          <a:latin typeface="+mn-lt"/>
          <a:ea typeface="+mn-ea"/>
          <a:cs typeface="+mn-cs"/>
        </a:defRPr>
      </a:lvl6pPr>
      <a:lvl7pPr marL="3086100" algn="l" defTabSz="1028700" rtl="0" eaLnBrk="1" latinLnBrk="1" hangingPunct="1">
        <a:defRPr sz="2025" kern="1200">
          <a:solidFill>
            <a:schemeClr val="tx1"/>
          </a:solidFill>
          <a:latin typeface="+mn-lt"/>
          <a:ea typeface="+mn-ea"/>
          <a:cs typeface="+mn-cs"/>
        </a:defRPr>
      </a:lvl7pPr>
      <a:lvl8pPr marL="3600450" algn="l" defTabSz="1028700" rtl="0" eaLnBrk="1" latinLnBrk="1" hangingPunct="1">
        <a:defRPr sz="2025" kern="1200">
          <a:solidFill>
            <a:schemeClr val="tx1"/>
          </a:solidFill>
          <a:latin typeface="+mn-lt"/>
          <a:ea typeface="+mn-ea"/>
          <a:cs typeface="+mn-cs"/>
        </a:defRPr>
      </a:lvl8pPr>
      <a:lvl9pPr marL="4114800" algn="l" defTabSz="1028700" rtl="0" eaLnBrk="1" latinLnBrk="1" hangingPunct="1">
        <a:defRPr sz="20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home.cs.colorado.edu/~kena/classes/6448/s01/examples/edmonb3.pd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46C2F65-AFBE-A443-992B-545A1D1D98DC}"/>
              </a:ext>
            </a:extLst>
          </p:cNvPr>
          <p:cNvSpPr>
            <a:spLocks noGrp="1"/>
          </p:cNvSpPr>
          <p:nvPr>
            <p:ph type="ctrTitle"/>
          </p:nvPr>
        </p:nvSpPr>
        <p:spPr>
          <a:xfrm>
            <a:off x="838200" y="1371600"/>
            <a:ext cx="10591800" cy="1752600"/>
          </a:xfrm>
        </p:spPr>
        <p:txBody>
          <a:bodyPr/>
          <a:lstStyle/>
          <a:p>
            <a:pPr algn="l"/>
            <a:r>
              <a:rPr lang="en-US" altLang="ko-KR" sz="3200" dirty="0"/>
              <a:t>CS30500:</a:t>
            </a:r>
            <a:br>
              <a:rPr lang="en-US" altLang="ko-KR" sz="3200" dirty="0"/>
            </a:br>
            <a:r>
              <a:rPr lang="en-US" altLang="ko-KR" sz="4600" dirty="0">
                <a:effectLst>
                  <a:reflection blurRad="6350" stA="55000" endA="300" endPos="45500" dir="5400000" sy="-100000" algn="bl" rotWithShape="0"/>
                </a:effectLst>
              </a:rPr>
              <a:t>Introduction to Software Engineering</a:t>
            </a:r>
            <a:endParaRPr lang="ja-JP" altLang="en-US" sz="4600" dirty="0">
              <a:effectLst>
                <a:reflection blurRad="6350" stA="55000" endA="300" endPos="45500" dir="5400000" sy="-100000" algn="bl" rotWithShape="0"/>
              </a:effectLst>
            </a:endParaRPr>
          </a:p>
        </p:txBody>
      </p:sp>
      <p:sp>
        <p:nvSpPr>
          <p:cNvPr id="11" name="Subtitle 2">
            <a:extLst>
              <a:ext uri="{FF2B5EF4-FFF2-40B4-BE49-F238E27FC236}">
                <a16:creationId xmlns:a16="http://schemas.microsoft.com/office/drawing/2014/main" id="{D6AC6335-4885-604B-B17F-FE1125CA422E}"/>
              </a:ext>
            </a:extLst>
          </p:cNvPr>
          <p:cNvSpPr>
            <a:spLocks noGrp="1"/>
          </p:cNvSpPr>
          <p:nvPr>
            <p:ph type="subTitle" idx="1"/>
          </p:nvPr>
        </p:nvSpPr>
        <p:spPr>
          <a:xfrm>
            <a:off x="2590800" y="4800600"/>
            <a:ext cx="7010400" cy="1295400"/>
          </a:xfrm>
        </p:spPr>
        <p:txBody>
          <a:bodyPr>
            <a:normAutofit/>
          </a:bodyPr>
          <a:lstStyle/>
          <a:p>
            <a:r>
              <a:rPr lang="en-US" altLang="ko-KR" b="1" dirty="0">
                <a:solidFill>
                  <a:schemeClr val="tx1">
                    <a:lumMod val="65000"/>
                    <a:lumOff val="35000"/>
                  </a:schemeClr>
                </a:solidFill>
              </a:rPr>
              <a:t>Prof. In-Young Ko</a:t>
            </a:r>
          </a:p>
          <a:p>
            <a:r>
              <a:rPr lang="en-US" altLang="ko-KR" sz="2400" dirty="0">
                <a:solidFill>
                  <a:schemeClr val="tx1">
                    <a:lumMod val="65000"/>
                    <a:lumOff val="35000"/>
                  </a:schemeClr>
                </a:solidFill>
              </a:rPr>
              <a:t>School of Computing</a:t>
            </a:r>
          </a:p>
        </p:txBody>
      </p:sp>
      <p:sp>
        <p:nvSpPr>
          <p:cNvPr id="12" name="날짜 개체 틀 6">
            <a:extLst>
              <a:ext uri="{FF2B5EF4-FFF2-40B4-BE49-F238E27FC236}">
                <a16:creationId xmlns:a16="http://schemas.microsoft.com/office/drawing/2014/main" id="{EA994E28-A9E8-A94E-B41D-7947F159D665}"/>
              </a:ext>
            </a:extLst>
          </p:cNvPr>
          <p:cNvSpPr txBox="1">
            <a:spLocks/>
          </p:cNvSpPr>
          <p:nvPr/>
        </p:nvSpPr>
        <p:spPr>
          <a:xfrm>
            <a:off x="9069936" y="268937"/>
            <a:ext cx="2362200" cy="685800"/>
          </a:xfrm>
          <a:prstGeom prst="rect">
            <a:avLst/>
          </a:prstGeom>
        </p:spPr>
        <p:txBody>
          <a:bodyPr vert="horz" lIns="91440" tIns="45720" rIns="91440" bIns="45720" rtlCol="0" anchor="ctr"/>
          <a:lstStyle>
            <a:defPPr>
              <a:defRPr lang="en-US"/>
            </a:defPPr>
            <a:lvl1pPr marL="0" algn="l" defTabSz="914400" rtl="0" latinLnBrk="0">
              <a:defRPr lang="ko-KR" altLang="en-US" sz="1200" b="0" kern="1200" dirty="0">
                <a:solidFill>
                  <a:srgbClr val="004191"/>
                </a:solidFill>
                <a:latin typeface="Arial" charset="0"/>
                <a:ea typeface="Arial" charset="0"/>
                <a:cs typeface="Arial" charset="0"/>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r"/>
            <a:r>
              <a:rPr lang="en-US" altLang="ko-KR" sz="2400" dirty="0"/>
              <a:t>Spring 2025</a:t>
            </a:r>
            <a:endParaRPr lang="en-US" sz="2400" dirty="0">
              <a:solidFill>
                <a:srgbClr val="FFFFFF"/>
              </a:solidFill>
            </a:endParaRPr>
          </a:p>
        </p:txBody>
      </p:sp>
      <p:sp>
        <p:nvSpPr>
          <p:cNvPr id="13" name="직사각형 12">
            <a:extLst>
              <a:ext uri="{FF2B5EF4-FFF2-40B4-BE49-F238E27FC236}">
                <a16:creationId xmlns:a16="http://schemas.microsoft.com/office/drawing/2014/main" id="{814A8481-84D5-F745-8EBE-09F65B08EA67}"/>
              </a:ext>
            </a:extLst>
          </p:cNvPr>
          <p:cNvSpPr/>
          <p:nvPr/>
        </p:nvSpPr>
        <p:spPr>
          <a:xfrm>
            <a:off x="3816097" y="3429000"/>
            <a:ext cx="4261103" cy="461665"/>
          </a:xfrm>
          <a:prstGeom prst="rect">
            <a:avLst/>
          </a:prstGeom>
        </p:spPr>
        <p:txBody>
          <a:bodyPr wrap="none">
            <a:spAutoFit/>
          </a:bodyPr>
          <a:lstStyle/>
          <a:p>
            <a:pPr algn="r"/>
            <a:r>
              <a:rPr lang="en-US" altLang="ko-KR" sz="2400" dirty="0">
                <a:solidFill>
                  <a:srgbClr val="595959"/>
                </a:solidFill>
                <a:latin typeface="Arial" charset="0"/>
                <a:ea typeface="Arial" charset="0"/>
                <a:cs typeface="Arial" charset="0"/>
              </a:rPr>
              <a:t>Ch</a:t>
            </a:r>
            <a:r>
              <a:rPr lang="ko-KR" altLang="en-US" sz="2400" dirty="0">
                <a:solidFill>
                  <a:srgbClr val="595959"/>
                </a:solidFill>
                <a:latin typeface="Arial" charset="0"/>
                <a:ea typeface="Arial" charset="0"/>
                <a:cs typeface="Arial" charset="0"/>
              </a:rPr>
              <a:t> </a:t>
            </a:r>
            <a:r>
              <a:rPr lang="en-US" altLang="ko-KR" sz="2400" dirty="0">
                <a:solidFill>
                  <a:srgbClr val="595959"/>
                </a:solidFill>
                <a:latin typeface="Arial" charset="0"/>
                <a:ea typeface="Arial" charset="0"/>
                <a:cs typeface="Arial" charset="0"/>
              </a:rPr>
              <a:t>8.</a:t>
            </a:r>
            <a:r>
              <a:rPr lang="ko-KR" altLang="en-US" sz="2400" dirty="0">
                <a:solidFill>
                  <a:srgbClr val="595959"/>
                </a:solidFill>
                <a:latin typeface="Arial" charset="0"/>
                <a:ea typeface="Arial" charset="0"/>
                <a:cs typeface="Arial" charset="0"/>
              </a:rPr>
              <a:t> </a:t>
            </a:r>
            <a:r>
              <a:rPr lang="en-US" altLang="ko-KR" sz="2400" dirty="0">
                <a:solidFill>
                  <a:srgbClr val="595959"/>
                </a:solidFill>
                <a:latin typeface="Arial" charset="0"/>
                <a:ea typeface="Arial" charset="0"/>
                <a:cs typeface="Arial" charset="0"/>
              </a:rPr>
              <a:t>Requirements Modeling</a:t>
            </a:r>
          </a:p>
        </p:txBody>
      </p:sp>
      <p:sp>
        <p:nvSpPr>
          <p:cNvPr id="14" name="TextBox 13">
            <a:extLst>
              <a:ext uri="{FF2B5EF4-FFF2-40B4-BE49-F238E27FC236}">
                <a16:creationId xmlns:a16="http://schemas.microsoft.com/office/drawing/2014/main" id="{ED41C5AA-3030-1A45-87FA-8267D228F8D9}"/>
              </a:ext>
            </a:extLst>
          </p:cNvPr>
          <p:cNvSpPr txBox="1"/>
          <p:nvPr/>
        </p:nvSpPr>
        <p:spPr>
          <a:xfrm>
            <a:off x="1341690" y="358923"/>
            <a:ext cx="0" cy="0"/>
          </a:xfrm>
          <a:prstGeom prst="rect">
            <a:avLst/>
          </a:prstGeom>
          <a:noFill/>
        </p:spPr>
        <p:txBody>
          <a:bodyPr wrap="none" rtlCol="0" anchor="ctr">
            <a:noAutofit/>
          </a:bodyPr>
          <a:lstStyle/>
          <a:p>
            <a:pPr marL="285750" indent="-285750">
              <a:spcBef>
                <a:spcPts val="600"/>
              </a:spcBef>
              <a:buFont typeface="Arial" panose="020B0604020202020204" pitchFamily="34" charset="0"/>
              <a:buChar char="•"/>
            </a:pPr>
            <a:endParaRPr kumimoji="1" lang="ko-Kore-KR" altLang="en-US" sz="1200" b="1"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3D8C10-A68A-F325-115C-DB23625EE16D}"/>
              </a:ext>
            </a:extLst>
          </p:cNvPr>
          <p:cNvSpPr>
            <a:spLocks noGrp="1"/>
          </p:cNvSpPr>
          <p:nvPr>
            <p:ph type="title"/>
          </p:nvPr>
        </p:nvSpPr>
        <p:spPr/>
        <p:txBody>
          <a:bodyPr/>
          <a:lstStyle/>
          <a:p>
            <a:r>
              <a:rPr kumimoji="1" lang="en-US" altLang="ko-KR" dirty="0"/>
              <a:t>Use Case Diagram…</a:t>
            </a:r>
            <a:endParaRPr kumimoji="1" lang="ko-KR" altLang="en-US" dirty="0"/>
          </a:p>
        </p:txBody>
      </p:sp>
      <p:sp>
        <p:nvSpPr>
          <p:cNvPr id="4" name="날짜 개체 틀 3">
            <a:extLst>
              <a:ext uri="{FF2B5EF4-FFF2-40B4-BE49-F238E27FC236}">
                <a16:creationId xmlns:a16="http://schemas.microsoft.com/office/drawing/2014/main" id="{92311BFB-025C-3F3B-7EC4-1E9C1FADA558}"/>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D3C649DD-ED4F-C9DD-8418-24A3C85B5625}"/>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1186D4C1-A089-33C3-7602-2463365E1719}"/>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10</a:t>
            </a:fld>
            <a:endParaRPr lang="ko-KR" altLang="en-US" dirty="0"/>
          </a:p>
        </p:txBody>
      </p:sp>
      <p:pic>
        <p:nvPicPr>
          <p:cNvPr id="7" name="그림 6">
            <a:extLst>
              <a:ext uri="{FF2B5EF4-FFF2-40B4-BE49-F238E27FC236}">
                <a16:creationId xmlns:a16="http://schemas.microsoft.com/office/drawing/2014/main" id="{6B7E7C34-A1DA-F661-8549-44F7C70BE63C}"/>
              </a:ext>
            </a:extLst>
          </p:cNvPr>
          <p:cNvPicPr>
            <a:picLocks noChangeAspect="1"/>
          </p:cNvPicPr>
          <p:nvPr/>
        </p:nvPicPr>
        <p:blipFill>
          <a:blip r:embed="rId2"/>
          <a:stretch>
            <a:fillRect/>
          </a:stretch>
        </p:blipFill>
        <p:spPr>
          <a:xfrm>
            <a:off x="2438400" y="945603"/>
            <a:ext cx="6916394" cy="5338649"/>
          </a:xfrm>
          <a:prstGeom prst="rect">
            <a:avLst/>
          </a:prstGeom>
        </p:spPr>
      </p:pic>
      <p:sp>
        <p:nvSpPr>
          <p:cNvPr id="8" name="TextBox 7">
            <a:extLst>
              <a:ext uri="{FF2B5EF4-FFF2-40B4-BE49-F238E27FC236}">
                <a16:creationId xmlns:a16="http://schemas.microsoft.com/office/drawing/2014/main" id="{82563B61-F781-CB3A-535C-72E05B52D354}"/>
              </a:ext>
            </a:extLst>
          </p:cNvPr>
          <p:cNvSpPr txBox="1"/>
          <p:nvPr/>
        </p:nvSpPr>
        <p:spPr>
          <a:xfrm>
            <a:off x="9461229" y="5981969"/>
            <a:ext cx="838200" cy="307777"/>
          </a:xfrm>
          <a:prstGeom prst="rect">
            <a:avLst/>
          </a:prstGeom>
          <a:noFill/>
        </p:spPr>
        <p:txBody>
          <a:bodyPr wrap="square">
            <a:spAutoFit/>
          </a:bodyPr>
          <a:lstStyle/>
          <a:p>
            <a:r>
              <a:rPr lang="en-US" altLang="ko-KR" sz="140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[BRJ05]</a:t>
            </a:r>
            <a:r>
              <a:rPr lang="ko-KR" altLang="ko-KR" sz="1400" dirty="0">
                <a:effectLst/>
                <a:latin typeface="Arial" panose="020B0604020202020204" pitchFamily="34" charset="0"/>
                <a:cs typeface="Arial" panose="020B0604020202020204" pitchFamily="34" charset="0"/>
              </a:rPr>
              <a:t> </a:t>
            </a:r>
            <a:endParaRPr lang="ko-KR"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09118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title"/>
          </p:nvPr>
        </p:nvSpPr>
        <p:spPr/>
        <p:txBody>
          <a:bodyPr/>
          <a:lstStyle/>
          <a:p>
            <a:r>
              <a:rPr kumimoji="1" lang="en-US" altLang="ko-KR" dirty="0"/>
              <a:t>Use-Case Technique</a:t>
            </a:r>
            <a:endParaRPr kumimoji="1" lang="ko-KR" altLang="en-US" dirty="0"/>
          </a:p>
        </p:txBody>
      </p:sp>
      <p:sp>
        <p:nvSpPr>
          <p:cNvPr id="8" name="내용 개체 틀 7"/>
          <p:cNvSpPr>
            <a:spLocks noGrp="1"/>
          </p:cNvSpPr>
          <p:nvPr>
            <p:ph idx="1"/>
          </p:nvPr>
        </p:nvSpPr>
        <p:spPr/>
        <p:txBody>
          <a:bodyPr>
            <a:noAutofit/>
          </a:bodyPr>
          <a:lstStyle/>
          <a:p>
            <a:r>
              <a:rPr lang="en-US" altLang="ko-KR" sz="2400" u="sng" dirty="0"/>
              <a:t>Textual, structural, and visual</a:t>
            </a:r>
            <a:r>
              <a:rPr lang="en-US" altLang="ko-KR" sz="2400" dirty="0"/>
              <a:t> modeling techniques for specifying use cases (</a:t>
            </a:r>
            <a:r>
              <a:rPr lang="en-US" altLang="ko-KR" sz="2400" dirty="0">
                <a:solidFill>
                  <a:srgbClr val="0000CC"/>
                </a:solidFill>
              </a:rPr>
              <a:t>Ivar Jacobson</a:t>
            </a:r>
            <a:r>
              <a:rPr lang="en-US" altLang="ko-KR" sz="2400" dirty="0"/>
              <a:t>, 1986)</a:t>
            </a:r>
          </a:p>
          <a:p>
            <a:r>
              <a:rPr lang="en-US" altLang="ko-KR" sz="2400" dirty="0"/>
              <a:t>An </a:t>
            </a:r>
            <a:r>
              <a:rPr lang="en-US" altLang="ko-KR" sz="2400" u="sng" dirty="0"/>
              <a:t>object-oriented</a:t>
            </a:r>
            <a:r>
              <a:rPr lang="en-US" altLang="ko-KR" sz="2400" dirty="0"/>
              <a:t> software engineering technique</a:t>
            </a:r>
          </a:p>
          <a:p>
            <a:r>
              <a:rPr lang="en-US" altLang="ko-KR" sz="2400" dirty="0"/>
              <a:t>For describing a </a:t>
            </a:r>
            <a:r>
              <a:rPr lang="en-US" altLang="ko-KR" sz="2400" u="sng" dirty="0"/>
              <a:t>system's behavior</a:t>
            </a:r>
            <a:r>
              <a:rPr lang="en-US" altLang="ko-KR" sz="2400" dirty="0"/>
              <a:t> from the </a:t>
            </a:r>
            <a:r>
              <a:rPr lang="en-US" altLang="ko-KR" sz="2400" u="sng" dirty="0"/>
              <a:t>perspective of how the various users interact with the system</a:t>
            </a:r>
            <a:endParaRPr lang="en-US" altLang="ko-KR" sz="2400" dirty="0"/>
          </a:p>
          <a:p>
            <a:r>
              <a:rPr lang="en-US" altLang="ko-KR" sz="2400" dirty="0"/>
              <a:t>A </a:t>
            </a:r>
            <a:r>
              <a:rPr lang="en-US" altLang="ko-KR" sz="2400" u="sng" dirty="0"/>
              <a:t>user centric approach</a:t>
            </a:r>
            <a:r>
              <a:rPr lang="en-US" altLang="ko-KR" sz="2400" dirty="0"/>
              <a:t> by which system behaviors can be explored with </a:t>
            </a:r>
            <a:r>
              <a:rPr lang="en-US" altLang="ko-KR" sz="2400" u="sng" dirty="0"/>
              <a:t>early user involvement</a:t>
            </a:r>
          </a:p>
          <a:p>
            <a:r>
              <a:rPr lang="en-US" altLang="ko-KR" sz="2400" b="1" dirty="0">
                <a:solidFill>
                  <a:srgbClr val="0000CC"/>
                </a:solidFill>
              </a:rPr>
              <a:t>Use Case</a:t>
            </a:r>
            <a:r>
              <a:rPr lang="en-US" altLang="ko-KR" sz="2400" dirty="0"/>
              <a:t>: describes </a:t>
            </a:r>
            <a:r>
              <a:rPr lang="en-US" altLang="ko-KR" sz="2400" u="sng" dirty="0"/>
              <a:t>a sequence of actions</a:t>
            </a:r>
            <a:r>
              <a:rPr lang="en-US" altLang="ko-KR" sz="2400" dirty="0"/>
              <a:t> a system performs that yields a result of </a:t>
            </a:r>
            <a:r>
              <a:rPr lang="en-US" altLang="ko-KR" sz="2400" u="sng" dirty="0"/>
              <a:t>value</a:t>
            </a:r>
            <a:r>
              <a:rPr lang="en-US" altLang="ko-KR" sz="2400" dirty="0"/>
              <a:t> to a particular </a:t>
            </a:r>
            <a:r>
              <a:rPr lang="en-US" altLang="ko-KR" sz="2400" i="1" dirty="0">
                <a:solidFill>
                  <a:srgbClr val="0000CC"/>
                </a:solidFill>
              </a:rPr>
              <a:t>actor</a:t>
            </a:r>
          </a:p>
          <a:p>
            <a:r>
              <a:rPr lang="en-US" altLang="ko-KR" sz="2400" b="1" dirty="0">
                <a:solidFill>
                  <a:srgbClr val="0000CC"/>
                </a:solidFill>
              </a:rPr>
              <a:t>Use Case Model</a:t>
            </a:r>
            <a:r>
              <a:rPr lang="en-US" altLang="ko-KR" sz="2400" dirty="0"/>
              <a:t>: consists of </a:t>
            </a:r>
            <a:r>
              <a:rPr lang="en-US" altLang="ko-KR" sz="2400" i="1" dirty="0">
                <a:solidFill>
                  <a:srgbClr val="0000CC"/>
                </a:solidFill>
              </a:rPr>
              <a:t>actors</a:t>
            </a:r>
            <a:r>
              <a:rPr lang="en-US" altLang="ko-KR" sz="2400" dirty="0"/>
              <a:t> and various </a:t>
            </a:r>
            <a:r>
              <a:rPr lang="en-US" altLang="ko-KR" sz="2400" i="1" dirty="0">
                <a:solidFill>
                  <a:srgbClr val="0000CC"/>
                </a:solidFill>
              </a:rPr>
              <a:t>use cases</a:t>
            </a:r>
            <a:r>
              <a:rPr lang="en-US" altLang="ko-KR" sz="2400" dirty="0"/>
              <a:t> by which the actors interact with the system</a:t>
            </a:r>
          </a:p>
          <a:p>
            <a:pPr lvl="1"/>
            <a:r>
              <a:rPr lang="en-US" altLang="ko-KR" sz="2000" dirty="0"/>
              <a:t>Describe </a:t>
            </a:r>
            <a:r>
              <a:rPr lang="en-US" altLang="ko-KR" sz="2000" u="sng" dirty="0"/>
              <a:t>functional behavior</a:t>
            </a:r>
            <a:r>
              <a:rPr lang="en-US" altLang="ko-KR" sz="2000" dirty="0"/>
              <a:t> of the system, and relationships among use cases</a:t>
            </a:r>
          </a:p>
          <a:p>
            <a:endParaRPr lang="en-US" altLang="ko-KR" sz="2400" dirty="0"/>
          </a:p>
          <a:p>
            <a:endParaRPr lang="en-US" altLang="ko-KR" sz="2400" dirty="0"/>
          </a:p>
          <a:p>
            <a:endParaRPr lang="ko-KR" altLang="en-US" sz="2400" dirty="0"/>
          </a:p>
        </p:txBody>
      </p:sp>
      <p:sp>
        <p:nvSpPr>
          <p:cNvPr id="4" name="날짜 개체 틀 3"/>
          <p:cNvSpPr>
            <a:spLocks noGrp="1"/>
          </p:cNvSpPr>
          <p:nvPr>
            <p:ph type="dt" sz="half" idx="10"/>
          </p:nvPr>
        </p:nvSpPr>
        <p:spPr/>
        <p:txBody>
          <a:bodyPr/>
          <a:lstStyle/>
          <a:p>
            <a:r>
              <a:rPr lang="en-US" altLang="ko-KR"/>
              <a:t>Spring 2025</a:t>
            </a:r>
            <a:endParaRPr lang="en-US" altLang="en-US" dirty="0"/>
          </a:p>
        </p:txBody>
      </p:sp>
      <p:sp>
        <p:nvSpPr>
          <p:cNvPr id="5" name="바닥글 개체 틀 4"/>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p:cNvSpPr>
            <a:spLocks noGrp="1"/>
          </p:cNvSpPr>
          <p:nvPr>
            <p:ph type="sldNum" sz="quarter" idx="12"/>
          </p:nvPr>
        </p:nvSpPr>
        <p:spPr/>
        <p:txBody>
          <a:bodyPr/>
          <a:lstStyle/>
          <a:p>
            <a:fld id="{72AC53DF-4216-466D-99A7-94400E6C2A25}" type="slidenum">
              <a:rPr lang="en-US" altLang="ko-KR">
                <a:solidFill>
                  <a:schemeClr val="tx2"/>
                </a:solidFill>
              </a:rPr>
              <a:pPr/>
              <a:t>11</a:t>
            </a:fld>
            <a:endParaRPr lang="ko-KR" altLang="en-US" dirty="0"/>
          </a:p>
        </p:txBody>
      </p:sp>
      <p:sp>
        <p:nvSpPr>
          <p:cNvPr id="9" name="직사각형 8"/>
          <p:cNvSpPr/>
          <p:nvPr/>
        </p:nvSpPr>
        <p:spPr>
          <a:xfrm>
            <a:off x="10874018" y="6214081"/>
            <a:ext cx="790601" cy="276999"/>
          </a:xfrm>
          <a:prstGeom prst="rect">
            <a:avLst/>
          </a:prstGeom>
        </p:spPr>
        <p:txBody>
          <a:bodyPr wrap="none">
            <a:spAutoFit/>
          </a:bodyPr>
          <a:lstStyle/>
          <a:p>
            <a:r>
              <a:rPr kumimoji="1" lang="en-US" altLang="ko-KR" sz="1200" dirty="0">
                <a:solidFill>
                  <a:prstClr val="black">
                    <a:lumMod val="50000"/>
                    <a:lumOff val="50000"/>
                  </a:prstClr>
                </a:solidFill>
                <a:latin typeface="Arial" charset="0"/>
                <a:ea typeface="Arial" charset="0"/>
                <a:cs typeface="Arial" charset="0"/>
              </a:rPr>
              <a:t>[LeWi99]</a:t>
            </a:r>
            <a:endParaRPr lang="ko-KR" altLang="en-US" sz="1400" dirty="0"/>
          </a:p>
        </p:txBody>
      </p:sp>
    </p:spTree>
    <p:extLst>
      <p:ext uri="{BB962C8B-B14F-4D97-AF65-F5344CB8AC3E}">
        <p14:creationId xmlns:p14="http://schemas.microsoft.com/office/powerpoint/2010/main" val="15239624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770" name="Rectangle 2"/>
          <p:cNvSpPr>
            <a:spLocks noGrp="1" noRot="1" noChangeArrowheads="1"/>
          </p:cNvSpPr>
          <p:nvPr>
            <p:ph type="title"/>
          </p:nvPr>
        </p:nvSpPr>
        <p:spPr/>
        <p:txBody>
          <a:bodyPr/>
          <a:lstStyle/>
          <a:p>
            <a:pPr eaLnBrk="1" hangingPunct="1">
              <a:defRPr/>
            </a:pPr>
            <a:r>
              <a:rPr lang="en-US" altLang="ko-KR"/>
              <a:t>Use Case Modeling</a:t>
            </a:r>
          </a:p>
        </p:txBody>
      </p:sp>
      <p:sp>
        <p:nvSpPr>
          <p:cNvPr id="1312771" name="Rectangle 3"/>
          <p:cNvSpPr>
            <a:spLocks noGrp="1" noChangeArrowheads="1"/>
          </p:cNvSpPr>
          <p:nvPr>
            <p:ph idx="1"/>
          </p:nvPr>
        </p:nvSpPr>
        <p:spPr/>
        <p:txBody>
          <a:bodyPr>
            <a:normAutofit/>
          </a:bodyPr>
          <a:lstStyle/>
          <a:p>
            <a:pPr eaLnBrk="1" hangingPunct="1">
              <a:spcBef>
                <a:spcPct val="15000"/>
              </a:spcBef>
              <a:buFont typeface="Wingdings" charset="2"/>
              <a:buChar char="§"/>
              <a:defRPr/>
            </a:pPr>
            <a:r>
              <a:rPr lang="en-US" altLang="ko-KR" sz="2400" i="1" dirty="0">
                <a:solidFill>
                  <a:srgbClr val="0070C0"/>
                </a:solidFill>
              </a:rPr>
              <a:t>Use case model</a:t>
            </a:r>
            <a:r>
              <a:rPr lang="en-US" altLang="ko-KR" sz="2400" dirty="0">
                <a:solidFill>
                  <a:srgbClr val="0070C0"/>
                </a:solidFill>
              </a:rPr>
              <a:t> </a:t>
            </a:r>
            <a:r>
              <a:rPr lang="en-US" altLang="ko-KR" sz="2400" dirty="0"/>
              <a:t>is the </a:t>
            </a:r>
            <a:r>
              <a:rPr lang="en-US" altLang="ko-KR" sz="2400" u="sng" dirty="0"/>
              <a:t>collection of diagrams</a:t>
            </a:r>
            <a:r>
              <a:rPr lang="en-US" altLang="ko-KR" sz="2400" dirty="0"/>
              <a:t>, </a:t>
            </a:r>
            <a:r>
              <a:rPr lang="en-US" altLang="ko-KR" sz="2400" u="sng" dirty="0"/>
              <a:t>descriptions</a:t>
            </a:r>
            <a:r>
              <a:rPr lang="en-US" altLang="ko-KR" sz="2400" dirty="0"/>
              <a:t> needed to represent the use cases and actors</a:t>
            </a:r>
          </a:p>
          <a:p>
            <a:pPr>
              <a:spcBef>
                <a:spcPts val="1632"/>
              </a:spcBef>
              <a:buFont typeface="Wingdings" charset="2"/>
              <a:buChar char="§"/>
              <a:defRPr/>
            </a:pPr>
            <a:r>
              <a:rPr lang="en-US" altLang="ko-KR" sz="2400" dirty="0"/>
              <a:t>Use case modeling process</a:t>
            </a:r>
          </a:p>
          <a:p>
            <a:pPr marL="914400" lvl="1" indent="-457200">
              <a:spcBef>
                <a:spcPts val="960"/>
              </a:spcBef>
              <a:buFont typeface="+mj-lt"/>
              <a:buAutoNum type="arabicPeriod"/>
              <a:defRPr/>
            </a:pPr>
            <a:r>
              <a:rPr lang="en-US" altLang="ko-KR" sz="2000" dirty="0"/>
              <a:t>Defines the </a:t>
            </a:r>
            <a:r>
              <a:rPr lang="en-US" altLang="ko-KR" sz="2000" dirty="0">
                <a:solidFill>
                  <a:srgbClr val="0070C0"/>
                </a:solidFill>
              </a:rPr>
              <a:t>system boundary</a:t>
            </a:r>
          </a:p>
          <a:p>
            <a:pPr marL="914400" lvl="1" indent="-457200">
              <a:spcBef>
                <a:spcPts val="960"/>
              </a:spcBef>
              <a:buFont typeface="+mj-lt"/>
              <a:buAutoNum type="arabicPeriod"/>
              <a:defRPr/>
            </a:pPr>
            <a:r>
              <a:rPr lang="en-US" altLang="ko-KR" sz="2000" dirty="0"/>
              <a:t>Finds the </a:t>
            </a:r>
            <a:r>
              <a:rPr lang="en-US" altLang="ko-KR" sz="2000" dirty="0">
                <a:solidFill>
                  <a:srgbClr val="0070C0"/>
                </a:solidFill>
              </a:rPr>
              <a:t>actors</a:t>
            </a:r>
          </a:p>
          <a:p>
            <a:pPr marL="914400" lvl="1" indent="-457200">
              <a:spcBef>
                <a:spcPts val="960"/>
              </a:spcBef>
              <a:buFont typeface="+mj-lt"/>
              <a:buAutoNum type="arabicPeriod"/>
              <a:defRPr/>
            </a:pPr>
            <a:r>
              <a:rPr lang="en-US" altLang="ko-KR" sz="2000" dirty="0"/>
              <a:t>Finds the </a:t>
            </a:r>
            <a:r>
              <a:rPr lang="en-US" altLang="ko-KR" sz="2000" dirty="0">
                <a:solidFill>
                  <a:srgbClr val="0070C0"/>
                </a:solidFill>
              </a:rPr>
              <a:t>use cases</a:t>
            </a:r>
          </a:p>
          <a:p>
            <a:pPr marL="914400" lvl="1" indent="-457200">
              <a:spcBef>
                <a:spcPts val="960"/>
              </a:spcBef>
              <a:buFont typeface="+mj-lt"/>
              <a:buAutoNum type="arabicPeriod"/>
              <a:defRPr/>
            </a:pPr>
            <a:r>
              <a:rPr lang="en-US" altLang="ko-KR" sz="2000" u="sng" dirty="0"/>
              <a:t>Describes</a:t>
            </a:r>
            <a:r>
              <a:rPr lang="en-US" altLang="ko-KR" sz="2000" dirty="0"/>
              <a:t> each use case</a:t>
            </a:r>
          </a:p>
          <a:p>
            <a:pPr marL="914400" lvl="1" indent="-457200">
              <a:spcBef>
                <a:spcPts val="960"/>
              </a:spcBef>
              <a:buFont typeface="+mj-lt"/>
              <a:buAutoNum type="arabicPeriod"/>
              <a:defRPr/>
            </a:pPr>
            <a:r>
              <a:rPr lang="en-US" altLang="ko-KR" sz="2000" u="sng" dirty="0"/>
              <a:t>Refactors</a:t>
            </a:r>
            <a:r>
              <a:rPr lang="en-US" altLang="ko-KR" sz="2000" dirty="0"/>
              <a:t> the use case model</a:t>
            </a:r>
          </a:p>
          <a:p>
            <a:pPr marL="914400" lvl="1" indent="-457200">
              <a:spcBef>
                <a:spcPts val="960"/>
              </a:spcBef>
              <a:buFont typeface="+mj-lt"/>
              <a:buAutoNum type="arabicPeriod"/>
              <a:defRPr/>
            </a:pPr>
            <a:r>
              <a:rPr lang="en-US" altLang="ko-KR" sz="2000" u="sng" dirty="0"/>
              <a:t>Prioritizes</a:t>
            </a:r>
            <a:r>
              <a:rPr lang="en-US" altLang="ko-KR" sz="2000" dirty="0"/>
              <a:t> use cases</a:t>
            </a:r>
          </a:p>
          <a:p>
            <a:pPr marL="914400" lvl="1" indent="-457200">
              <a:spcBef>
                <a:spcPts val="960"/>
              </a:spcBef>
              <a:buFont typeface="+mj-lt"/>
              <a:buAutoNum type="arabicPeriod"/>
              <a:defRPr/>
            </a:pPr>
            <a:r>
              <a:rPr lang="en-US" altLang="ko-KR" sz="2000" u="sng" dirty="0"/>
              <a:t>Adds</a:t>
            </a:r>
            <a:r>
              <a:rPr lang="en-US" altLang="ko-KR" sz="2000" dirty="0"/>
              <a:t> future requirements (</a:t>
            </a:r>
            <a:r>
              <a:rPr lang="en-US" altLang="ko-KR" sz="2000" dirty="0">
                <a:solidFill>
                  <a:srgbClr val="0070C0"/>
                </a:solidFill>
              </a:rPr>
              <a:t>change cases</a:t>
            </a:r>
            <a:r>
              <a:rPr lang="en-US" altLang="ko-KR" sz="2000" dirty="0"/>
              <a:t>)</a:t>
            </a:r>
          </a:p>
          <a:p>
            <a:pPr marL="914400" lvl="1" indent="-457200">
              <a:spcBef>
                <a:spcPts val="960"/>
              </a:spcBef>
              <a:buFont typeface="+mj-lt"/>
              <a:buAutoNum type="arabicPeriod"/>
              <a:defRPr/>
            </a:pPr>
            <a:r>
              <a:rPr lang="en-US" altLang="ko-KR" sz="2000" u="sng" dirty="0"/>
              <a:t>Organizes</a:t>
            </a:r>
            <a:r>
              <a:rPr lang="en-US" altLang="ko-KR" sz="2000" dirty="0"/>
              <a:t> the use case model (</a:t>
            </a:r>
            <a:r>
              <a:rPr lang="en-US" altLang="ko-KR" sz="2000" dirty="0">
                <a:solidFill>
                  <a:srgbClr val="0070C0"/>
                </a:solidFill>
              </a:rPr>
              <a:t>packages</a:t>
            </a:r>
            <a:r>
              <a:rPr lang="en-US" altLang="ko-KR" sz="2000" dirty="0"/>
              <a:t>)</a:t>
            </a:r>
          </a:p>
        </p:txBody>
      </p:sp>
      <p:sp>
        <p:nvSpPr>
          <p:cNvPr id="29698" name="날짜 개체 틀 3"/>
          <p:cNvSpPr>
            <a:spLocks noGrp="1"/>
          </p:cNvSpPr>
          <p:nvPr>
            <p:ph type="dt" sz="half" idx="10"/>
          </p:nvPr>
        </p:nvSpPr>
        <p:spPr/>
        <p:txBody>
          <a:bodyPr/>
          <a:lstStyle/>
          <a:p>
            <a:pPr>
              <a:defRPr/>
            </a:pPr>
            <a:r>
              <a:rPr lang="en-US" altLang="ko-KR"/>
              <a:t>Spring 2025</a:t>
            </a:r>
          </a:p>
        </p:txBody>
      </p:sp>
      <p:sp>
        <p:nvSpPr>
          <p:cNvPr id="29700" name="바닥글 개체 틀 5"/>
          <p:cNvSpPr>
            <a:spLocks noGrp="1"/>
          </p:cNvSpPr>
          <p:nvPr>
            <p:ph type="ftr" sz="quarter" idx="11"/>
          </p:nvPr>
        </p:nvSpPr>
        <p:spPr/>
        <p:txBody>
          <a:bodyPr/>
          <a:lstStyle/>
          <a:p>
            <a:pPr>
              <a:defRPr/>
            </a:pPr>
            <a:r>
              <a:rPr lang="en-US" altLang="ko-KR"/>
              <a:t>CS30500        Copyright (c) In-Young Ko, KAIST</a:t>
            </a:r>
          </a:p>
        </p:txBody>
      </p:sp>
      <p:sp>
        <p:nvSpPr>
          <p:cNvPr id="29699" name="슬라이드 번호 개체 틀 4"/>
          <p:cNvSpPr>
            <a:spLocks noGrp="1"/>
          </p:cNvSpPr>
          <p:nvPr>
            <p:ph type="sldNum" sz="quarter" idx="12"/>
          </p:nvPr>
        </p:nvSpPr>
        <p:spPr/>
        <p:txBody>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fld id="{1103219F-4DE8-CA49-AC04-DED09A4A1CD6}" type="slidenum">
              <a:rPr lang="ko-KR" altLang="en-US"/>
              <a:pPr/>
              <a:t>12</a:t>
            </a:fld>
            <a:endParaRPr lang="en-US" altLang="ko-KR"/>
          </a:p>
        </p:txBody>
      </p:sp>
      <p:sp>
        <p:nvSpPr>
          <p:cNvPr id="26631" name="Rectangle 4"/>
          <p:cNvSpPr>
            <a:spLocks noChangeArrowheads="1"/>
          </p:cNvSpPr>
          <p:nvPr/>
        </p:nvSpPr>
        <p:spPr bwMode="auto">
          <a:xfrm>
            <a:off x="4432301" y="6170613"/>
            <a:ext cx="60737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US" altLang="ko-KR" sz="800">
                <a:solidFill>
                  <a:srgbClr val="B2B2B2"/>
                </a:solidFill>
              </a:rPr>
              <a:t>The content of this slide is adopted from the lecture materials of the Methods course (</a:t>
            </a:r>
            <a:r>
              <a:rPr lang="en-US" altLang="en-US" sz="800">
                <a:solidFill>
                  <a:srgbClr val="B2B2B2"/>
                </a:solidFill>
              </a:rPr>
              <a:t>17-652</a:t>
            </a:r>
            <a:r>
              <a:rPr lang="en-US" altLang="ko-KR" sz="800">
                <a:solidFill>
                  <a:srgbClr val="B2B2B2"/>
                </a:solidFill>
              </a:rPr>
              <a:t>) at Carnegie Mellon University.</a:t>
            </a:r>
            <a:endParaRPr lang="ko-KR" altLang="en-US" sz="800">
              <a:solidFill>
                <a:srgbClr val="B2B2B2"/>
              </a:solidFill>
            </a:endParaRPr>
          </a:p>
        </p:txBody>
      </p:sp>
    </p:spTree>
    <p:extLst>
      <p:ext uri="{BB962C8B-B14F-4D97-AF65-F5344CB8AC3E}">
        <p14:creationId xmlns:p14="http://schemas.microsoft.com/office/powerpoint/2010/main" val="3993825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System Diagram (Context Diagram)</a:t>
            </a:r>
            <a:endParaRPr kumimoji="1" lang="ko-KR" altLang="en-US" dirty="0"/>
          </a:p>
        </p:txBody>
      </p:sp>
      <p:sp>
        <p:nvSpPr>
          <p:cNvPr id="3" name="내용 개체 틀 2"/>
          <p:cNvSpPr>
            <a:spLocks noGrp="1"/>
          </p:cNvSpPr>
          <p:nvPr>
            <p:ph idx="1"/>
          </p:nvPr>
        </p:nvSpPr>
        <p:spPr/>
        <p:txBody>
          <a:bodyPr>
            <a:normAutofit/>
          </a:bodyPr>
          <a:lstStyle/>
          <a:p>
            <a:r>
              <a:rPr lang="en-US" altLang="ko-KR" sz="2400" dirty="0"/>
              <a:t>Describes the </a:t>
            </a:r>
            <a:r>
              <a:rPr lang="en-US" altLang="ko-KR" sz="2400" u="sng" dirty="0"/>
              <a:t>system boundaries</a:t>
            </a:r>
            <a:r>
              <a:rPr lang="en-US" altLang="ko-KR" sz="2400" dirty="0"/>
              <a:t> and identifies the </a:t>
            </a:r>
            <a:r>
              <a:rPr lang="en-US" altLang="ko-KR" sz="2400" u="sng" dirty="0"/>
              <a:t>actors</a:t>
            </a:r>
            <a:r>
              <a:rPr lang="en-US" altLang="ko-KR" sz="2400" dirty="0"/>
              <a:t> of the system</a:t>
            </a:r>
          </a:p>
          <a:p>
            <a:r>
              <a:rPr lang="en-US" altLang="ko-KR" sz="2400" dirty="0"/>
              <a:t>Creating a system diagram is the first step in use-case modeling</a:t>
            </a:r>
          </a:p>
          <a:p>
            <a:endParaRPr lang="en-US" altLang="ko-KR" sz="2400" dirty="0"/>
          </a:p>
          <a:p>
            <a:endParaRPr lang="ko-KR" altLang="en-US" sz="2400" dirty="0"/>
          </a:p>
        </p:txBody>
      </p:sp>
      <p:sp>
        <p:nvSpPr>
          <p:cNvPr id="4" name="날짜 개체 틀 3"/>
          <p:cNvSpPr>
            <a:spLocks noGrp="1"/>
          </p:cNvSpPr>
          <p:nvPr>
            <p:ph type="dt" sz="half" idx="10"/>
          </p:nvPr>
        </p:nvSpPr>
        <p:spPr/>
        <p:txBody>
          <a:bodyPr/>
          <a:lstStyle/>
          <a:p>
            <a:r>
              <a:rPr lang="en-US" altLang="ko-KR"/>
              <a:t>Spring 2025</a:t>
            </a:r>
            <a:endParaRPr lang="en-US" altLang="en-US" dirty="0"/>
          </a:p>
        </p:txBody>
      </p:sp>
      <p:sp>
        <p:nvSpPr>
          <p:cNvPr id="5" name="바닥글 개체 틀 4"/>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p:cNvSpPr>
            <a:spLocks noGrp="1"/>
          </p:cNvSpPr>
          <p:nvPr>
            <p:ph type="sldNum" sz="quarter" idx="12"/>
          </p:nvPr>
        </p:nvSpPr>
        <p:spPr/>
        <p:txBody>
          <a:bodyPr/>
          <a:lstStyle/>
          <a:p>
            <a:fld id="{72AC53DF-4216-466D-99A7-94400E6C2A25}" type="slidenum">
              <a:rPr lang="en-US" altLang="ko-KR">
                <a:solidFill>
                  <a:schemeClr val="tx2"/>
                </a:solidFill>
              </a:rPr>
              <a:pPr/>
              <a:t>13</a:t>
            </a:fld>
            <a:endParaRPr lang="ko-KR" altLang="en-US" dirty="0"/>
          </a:p>
        </p:txBody>
      </p:sp>
      <p:pic>
        <p:nvPicPr>
          <p:cNvPr id="7" name="그림 6"/>
          <p:cNvPicPr>
            <a:picLocks noChangeAspect="1"/>
          </p:cNvPicPr>
          <p:nvPr/>
        </p:nvPicPr>
        <p:blipFill>
          <a:blip r:embed="rId3"/>
          <a:stretch>
            <a:fillRect/>
          </a:stretch>
        </p:blipFill>
        <p:spPr>
          <a:xfrm>
            <a:off x="3124200" y="2362200"/>
            <a:ext cx="5587453" cy="3986100"/>
          </a:xfrm>
          <a:prstGeom prst="rect">
            <a:avLst/>
          </a:prstGeom>
        </p:spPr>
      </p:pic>
      <p:sp>
        <p:nvSpPr>
          <p:cNvPr id="8" name="직사각형 7"/>
          <p:cNvSpPr/>
          <p:nvPr/>
        </p:nvSpPr>
        <p:spPr>
          <a:xfrm>
            <a:off x="9708232" y="6129943"/>
            <a:ext cx="790601" cy="276999"/>
          </a:xfrm>
          <a:prstGeom prst="rect">
            <a:avLst/>
          </a:prstGeom>
        </p:spPr>
        <p:txBody>
          <a:bodyPr wrap="none">
            <a:spAutoFit/>
          </a:bodyPr>
          <a:lstStyle/>
          <a:p>
            <a:r>
              <a:rPr kumimoji="1" lang="en-US" altLang="ko-KR" sz="1200">
                <a:solidFill>
                  <a:prstClr val="black">
                    <a:lumMod val="50000"/>
                    <a:lumOff val="50000"/>
                  </a:prstClr>
                </a:solidFill>
                <a:latin typeface="Arial" charset="0"/>
                <a:ea typeface="Arial" charset="0"/>
                <a:cs typeface="Arial" charset="0"/>
              </a:rPr>
              <a:t>[LeWi99]</a:t>
            </a:r>
            <a:endParaRPr lang="ko-KR" altLang="en-US" sz="1400" dirty="0"/>
          </a:p>
        </p:txBody>
      </p:sp>
      <p:sp>
        <p:nvSpPr>
          <p:cNvPr id="9" name="직사각형 8">
            <a:extLst>
              <a:ext uri="{FF2B5EF4-FFF2-40B4-BE49-F238E27FC236}">
                <a16:creationId xmlns:a16="http://schemas.microsoft.com/office/drawing/2014/main" id="{C36395F1-79EC-2CBB-7490-DCB52C7CC673}"/>
              </a:ext>
            </a:extLst>
          </p:cNvPr>
          <p:cNvSpPr/>
          <p:nvPr/>
        </p:nvSpPr>
        <p:spPr>
          <a:xfrm>
            <a:off x="4572000" y="2743200"/>
            <a:ext cx="2590800" cy="1676400"/>
          </a:xfrm>
          <a:prstGeom prst="rect">
            <a:avLst/>
          </a:prstGeom>
          <a:solidFill>
            <a:schemeClr val="bg1"/>
          </a:soli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sz="2000" b="1" dirty="0">
                <a:solidFill>
                  <a:schemeClr val="tx1"/>
                </a:solidFill>
                <a:latin typeface="Arial" panose="020B0604020202020204" pitchFamily="34" charset="0"/>
                <a:cs typeface="Arial" panose="020B0604020202020204" pitchFamily="34" charset="0"/>
              </a:rPr>
              <a:t>The System</a:t>
            </a:r>
            <a:endParaRPr kumimoji="1" lang="ko-KR" altLang="en-US"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00823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C42F4B-2A94-FF4D-AF6D-03E0C4887BA7}"/>
              </a:ext>
            </a:extLst>
          </p:cNvPr>
          <p:cNvSpPr>
            <a:spLocks noGrp="1"/>
          </p:cNvSpPr>
          <p:nvPr>
            <p:ph type="title"/>
          </p:nvPr>
        </p:nvSpPr>
        <p:spPr/>
        <p:txBody>
          <a:bodyPr/>
          <a:lstStyle/>
          <a:p>
            <a:r>
              <a:rPr kumimoji="1" lang="en-US" altLang="ko-KR" dirty="0"/>
              <a:t>Vision Diagram Generated by ChatGPT</a:t>
            </a:r>
            <a:endParaRPr kumimoji="1" lang="ko-KR" altLang="en-US" dirty="0"/>
          </a:p>
        </p:txBody>
      </p:sp>
      <p:sp>
        <p:nvSpPr>
          <p:cNvPr id="4" name="날짜 개체 틀 3">
            <a:extLst>
              <a:ext uri="{FF2B5EF4-FFF2-40B4-BE49-F238E27FC236}">
                <a16:creationId xmlns:a16="http://schemas.microsoft.com/office/drawing/2014/main" id="{2DBDE50B-E783-D561-BEB0-73AB99DB4388}"/>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FF5F2C44-887F-DEE0-86E6-12DD2C19C10C}"/>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539D4F2A-1D01-0F88-6645-4631D49CF9AD}"/>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14</a:t>
            </a:fld>
            <a:endParaRPr lang="ko-KR" altLang="en-US" dirty="0"/>
          </a:p>
        </p:txBody>
      </p:sp>
      <p:pic>
        <p:nvPicPr>
          <p:cNvPr id="1026" name="Picture 2" descr="A use case diagram for an LG Smart Home Butler System. The diagram includes the following actors:&#10;&#10;1. Homeowner&#10;2. Guest User&#10;3. System Administrator&#10;4. LG Smart Butler&#10;&#10;Use cases include:&#10;- Voice Command Control&#10;- Gesture Recognition&#10;- Appliance Control&#10;- Automation &amp; Scheduling&#10;- Remote Control via Mobile App&#10;- User Preferences Learning&#10;- Emergency Handling&#10;- Energy Efficiency Mode&#10;- Multi-User Management&#10;- Security &amp; Authentication&#10;&#10;The actors are connected to their relevant use cases with lines, showing interactions. The diagram is clean and structured, with clear labels.">
            <a:extLst>
              <a:ext uri="{FF2B5EF4-FFF2-40B4-BE49-F238E27FC236}">
                <a16:creationId xmlns:a16="http://schemas.microsoft.com/office/drawing/2014/main" id="{4CDB04C7-93A2-7C5B-AE04-7C87236657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5229" y="765493"/>
            <a:ext cx="5638800" cy="5638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LG shows off AI-powered robot butler that greets you at your door when you get home">
            <a:extLst>
              <a:ext uri="{FF2B5EF4-FFF2-40B4-BE49-F238E27FC236}">
                <a16:creationId xmlns:a16="http://schemas.microsoft.com/office/drawing/2014/main" id="{F767A3F7-8B26-F85D-99DE-262D92A7DF80}"/>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0272" r="24587"/>
          <a:stretch/>
        </p:blipFill>
        <p:spPr bwMode="auto">
          <a:xfrm flipH="1">
            <a:off x="11445212" y="19952"/>
            <a:ext cx="521231" cy="626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9522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290" name="Rectangle 2"/>
          <p:cNvSpPr>
            <a:spLocks noGrp="1" noRot="1" noChangeArrowheads="1"/>
          </p:cNvSpPr>
          <p:nvPr>
            <p:ph type="title"/>
          </p:nvPr>
        </p:nvSpPr>
        <p:spPr/>
        <p:txBody>
          <a:bodyPr/>
          <a:lstStyle/>
          <a:p>
            <a:pPr eaLnBrk="1" hangingPunct="1">
              <a:defRPr/>
            </a:pPr>
            <a:r>
              <a:rPr lang="en-US" altLang="ko-KR" dirty="0"/>
              <a:t>Actors</a:t>
            </a:r>
          </a:p>
        </p:txBody>
      </p:sp>
      <p:sp>
        <p:nvSpPr>
          <p:cNvPr id="1292291" name="Rectangle 3"/>
          <p:cNvSpPr>
            <a:spLocks noGrp="1" noChangeArrowheads="1"/>
          </p:cNvSpPr>
          <p:nvPr>
            <p:ph idx="1"/>
          </p:nvPr>
        </p:nvSpPr>
        <p:spPr/>
        <p:txBody>
          <a:bodyPr/>
          <a:lstStyle/>
          <a:p>
            <a:pPr eaLnBrk="1" hangingPunct="1">
              <a:spcBef>
                <a:spcPct val="45000"/>
              </a:spcBef>
              <a:buFont typeface="Wingdings" charset="2"/>
              <a:buChar char="§"/>
              <a:defRPr/>
            </a:pPr>
            <a:r>
              <a:rPr lang="en-US" altLang="ko-KR" sz="2400" i="1" dirty="0">
                <a:solidFill>
                  <a:srgbClr val="0070C0"/>
                </a:solidFill>
              </a:rPr>
              <a:t>Actor</a:t>
            </a:r>
            <a:r>
              <a:rPr lang="en-US" altLang="ko-KR" sz="2400" dirty="0"/>
              <a:t>: an entity that interacts with the system</a:t>
            </a:r>
          </a:p>
          <a:p>
            <a:pPr lvl="1" eaLnBrk="1" hangingPunct="1">
              <a:spcBef>
                <a:spcPct val="45000"/>
              </a:spcBef>
              <a:buFont typeface="Arial" charset="0"/>
              <a:buChar char="•"/>
              <a:defRPr/>
            </a:pPr>
            <a:r>
              <a:rPr lang="en-US" altLang="ko-KR" sz="2000" dirty="0"/>
              <a:t>The stakeholders that interact with the system influence how it may be designed </a:t>
            </a:r>
          </a:p>
          <a:p>
            <a:pPr lvl="1" eaLnBrk="1" hangingPunct="1">
              <a:spcBef>
                <a:spcPct val="45000"/>
              </a:spcBef>
              <a:buFont typeface="Arial" charset="0"/>
              <a:buChar char="•"/>
              <a:defRPr/>
            </a:pPr>
            <a:r>
              <a:rPr lang="en-US" altLang="ko-KR" sz="2000" dirty="0"/>
              <a:t>Software development is seldom from scratch, often there are </a:t>
            </a:r>
            <a:r>
              <a:rPr lang="en-US" altLang="ko-KR" sz="2000" u="sng" dirty="0"/>
              <a:t>multiple interacting components</a:t>
            </a:r>
            <a:r>
              <a:rPr lang="en-US" altLang="ko-KR" sz="2000" dirty="0"/>
              <a:t> where the new application is the member of a larger collaborative scenario of multiple applications</a:t>
            </a:r>
          </a:p>
          <a:p>
            <a:pPr eaLnBrk="1" hangingPunct="1">
              <a:spcBef>
                <a:spcPct val="45000"/>
              </a:spcBef>
              <a:buFont typeface="Wingdings" charset="2"/>
              <a:buChar char="§"/>
              <a:defRPr/>
            </a:pPr>
            <a:r>
              <a:rPr lang="en-US" altLang="ko-KR" sz="2400" dirty="0"/>
              <a:t>Defining the actors helps define the </a:t>
            </a:r>
            <a:r>
              <a:rPr lang="en-US" altLang="ko-KR" sz="2400" u="sng" dirty="0"/>
              <a:t>boundaries of the system</a:t>
            </a:r>
          </a:p>
          <a:p>
            <a:pPr eaLnBrk="1" hangingPunct="1">
              <a:spcBef>
                <a:spcPct val="45000"/>
              </a:spcBef>
              <a:buFont typeface="Wingdings" charset="2"/>
              <a:buChar char="§"/>
              <a:defRPr/>
            </a:pPr>
            <a:r>
              <a:rPr lang="en-US" altLang="ko-KR" sz="2400" dirty="0"/>
              <a:t>Actors that interact with the system are </a:t>
            </a:r>
            <a:r>
              <a:rPr lang="en-US" altLang="ko-KR" sz="2400" i="1" dirty="0">
                <a:solidFill>
                  <a:srgbClr val="0070C0"/>
                </a:solidFill>
              </a:rPr>
              <a:t>roles</a:t>
            </a:r>
            <a:r>
              <a:rPr lang="en-US" altLang="ko-KR" sz="2400" dirty="0"/>
              <a:t>, i.e. </a:t>
            </a:r>
            <a:r>
              <a:rPr lang="en-US" altLang="ko-KR" sz="2400" u="sng" dirty="0"/>
              <a:t>generally defined designations</a:t>
            </a:r>
            <a:r>
              <a:rPr lang="en-US" altLang="ko-KR" sz="2400" dirty="0"/>
              <a:t>, not specific people or instances</a:t>
            </a:r>
            <a:endParaRPr lang="ko-KR" altLang="en-US" sz="2400" dirty="0"/>
          </a:p>
        </p:txBody>
      </p:sp>
      <p:sp>
        <p:nvSpPr>
          <p:cNvPr id="20482" name="날짜 개체 틀 3"/>
          <p:cNvSpPr>
            <a:spLocks noGrp="1"/>
          </p:cNvSpPr>
          <p:nvPr>
            <p:ph type="dt" sz="half" idx="10"/>
          </p:nvPr>
        </p:nvSpPr>
        <p:spPr/>
        <p:txBody>
          <a:bodyPr/>
          <a:lstStyle/>
          <a:p>
            <a:pPr>
              <a:defRPr/>
            </a:pPr>
            <a:r>
              <a:rPr lang="en-US" altLang="ko-KR"/>
              <a:t>Spring 2025</a:t>
            </a:r>
          </a:p>
        </p:txBody>
      </p:sp>
      <p:sp>
        <p:nvSpPr>
          <p:cNvPr id="20484" name="바닥글 개체 틀 5"/>
          <p:cNvSpPr>
            <a:spLocks noGrp="1"/>
          </p:cNvSpPr>
          <p:nvPr>
            <p:ph type="ftr" sz="quarter" idx="11"/>
          </p:nvPr>
        </p:nvSpPr>
        <p:spPr/>
        <p:txBody>
          <a:bodyPr/>
          <a:lstStyle/>
          <a:p>
            <a:pPr>
              <a:defRPr/>
            </a:pPr>
            <a:r>
              <a:rPr lang="en-US" altLang="ko-KR"/>
              <a:t>CS30500        Copyright (c) In-Young Ko, KAIST</a:t>
            </a:r>
          </a:p>
        </p:txBody>
      </p:sp>
      <p:sp>
        <p:nvSpPr>
          <p:cNvPr id="20483" name="슬라이드 번호 개체 틀 4"/>
          <p:cNvSpPr>
            <a:spLocks noGrp="1"/>
          </p:cNvSpPr>
          <p:nvPr>
            <p:ph type="sldNum" sz="quarter" idx="12"/>
          </p:nvPr>
        </p:nvSpPr>
        <p:spPr/>
        <p:txBody>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fld id="{AFCC2B83-FD2E-EF42-972C-4892F1288FF9}" type="slidenum">
              <a:rPr lang="ko-KR" altLang="en-US"/>
              <a:pPr/>
              <a:t>15</a:t>
            </a:fld>
            <a:endParaRPr lang="en-US" altLang="ko-KR"/>
          </a:p>
        </p:txBody>
      </p:sp>
      <p:sp>
        <p:nvSpPr>
          <p:cNvPr id="17415" name="Rectangle 4"/>
          <p:cNvSpPr>
            <a:spLocks noChangeArrowheads="1"/>
          </p:cNvSpPr>
          <p:nvPr/>
        </p:nvSpPr>
        <p:spPr bwMode="auto">
          <a:xfrm>
            <a:off x="4432301" y="6170613"/>
            <a:ext cx="60737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US" altLang="ko-KR" sz="800">
                <a:solidFill>
                  <a:srgbClr val="B2B2B2"/>
                </a:solidFill>
              </a:rPr>
              <a:t>The content of this slide is adopted from the lecture materials of the Methods course (</a:t>
            </a:r>
            <a:r>
              <a:rPr lang="en-US" altLang="en-US" sz="800">
                <a:solidFill>
                  <a:srgbClr val="B2B2B2"/>
                </a:solidFill>
              </a:rPr>
              <a:t>17-652</a:t>
            </a:r>
            <a:r>
              <a:rPr lang="en-US" altLang="ko-KR" sz="800">
                <a:solidFill>
                  <a:srgbClr val="B2B2B2"/>
                </a:solidFill>
              </a:rPr>
              <a:t>) at Carnegie Mellon University.</a:t>
            </a:r>
            <a:endParaRPr lang="ko-KR" altLang="en-US" sz="800">
              <a:solidFill>
                <a:srgbClr val="B2B2B2"/>
              </a:solidFill>
            </a:endParaRPr>
          </a:p>
        </p:txBody>
      </p:sp>
      <p:grpSp>
        <p:nvGrpSpPr>
          <p:cNvPr id="9" name="Group 4"/>
          <p:cNvGrpSpPr>
            <a:grpSpLocks/>
          </p:cNvGrpSpPr>
          <p:nvPr/>
        </p:nvGrpSpPr>
        <p:grpSpPr bwMode="auto">
          <a:xfrm>
            <a:off x="11553818" y="116633"/>
            <a:ext cx="409582" cy="702019"/>
            <a:chOff x="2086" y="1296"/>
            <a:chExt cx="284" cy="494"/>
          </a:xfrm>
        </p:grpSpPr>
        <p:sp>
          <p:nvSpPr>
            <p:cNvPr id="11" name="Oval 5"/>
            <p:cNvSpPr>
              <a:spLocks noChangeArrowheads="1"/>
            </p:cNvSpPr>
            <p:nvPr/>
          </p:nvSpPr>
          <p:spPr bwMode="auto">
            <a:xfrm>
              <a:off x="2160" y="1296"/>
              <a:ext cx="144" cy="144"/>
            </a:xfrm>
            <a:prstGeom prst="ellipse">
              <a:avLst/>
            </a:prstGeom>
            <a:noFill/>
            <a:ln w="38100" algn="ctr">
              <a:solidFill>
                <a:srgbClr val="FF0000"/>
              </a:solidFill>
              <a:round/>
              <a:headEnd/>
              <a:tailEnd/>
            </a:ln>
            <a:effectLst/>
          </p:spPr>
          <p:txBody>
            <a:bodyPr wrap="none" anchor="ctr"/>
            <a:lstStyle/>
            <a:p>
              <a:pPr>
                <a:defRPr/>
              </a:pPr>
              <a:endParaRPr lang="ko-KR" altLang="en-US">
                <a:latin typeface="Arial" pitchFamily="34" charset="0"/>
              </a:endParaRPr>
            </a:p>
          </p:txBody>
        </p:sp>
        <p:sp>
          <p:nvSpPr>
            <p:cNvPr id="12" name="Line 6"/>
            <p:cNvSpPr>
              <a:spLocks noChangeShapeType="1"/>
            </p:cNvSpPr>
            <p:nvPr/>
          </p:nvSpPr>
          <p:spPr bwMode="auto">
            <a:xfrm>
              <a:off x="2232" y="1440"/>
              <a:ext cx="0" cy="210"/>
            </a:xfrm>
            <a:prstGeom prst="line">
              <a:avLst/>
            </a:prstGeom>
            <a:noFill/>
            <a:ln w="38100">
              <a:solidFill>
                <a:srgbClr val="FF0000"/>
              </a:solidFill>
              <a:round/>
              <a:headEnd/>
              <a:tailEnd/>
            </a:ln>
            <a:effectLst/>
          </p:spPr>
          <p:txBody>
            <a:bodyPr wrap="none" anchor="ctr"/>
            <a:lstStyle/>
            <a:p>
              <a:pPr>
                <a:defRPr/>
              </a:pPr>
              <a:endParaRPr lang="ko-KR" altLang="en-US">
                <a:latin typeface="Arial" pitchFamily="34" charset="0"/>
              </a:endParaRPr>
            </a:p>
          </p:txBody>
        </p:sp>
        <p:sp>
          <p:nvSpPr>
            <p:cNvPr id="13" name="Line 7"/>
            <p:cNvSpPr>
              <a:spLocks noChangeShapeType="1"/>
            </p:cNvSpPr>
            <p:nvPr/>
          </p:nvSpPr>
          <p:spPr bwMode="auto">
            <a:xfrm>
              <a:off x="2086" y="1512"/>
              <a:ext cx="284" cy="0"/>
            </a:xfrm>
            <a:prstGeom prst="line">
              <a:avLst/>
            </a:prstGeom>
            <a:noFill/>
            <a:ln w="38100">
              <a:solidFill>
                <a:srgbClr val="FF0000"/>
              </a:solidFill>
              <a:round/>
              <a:headEnd/>
              <a:tailEnd/>
            </a:ln>
            <a:effectLst/>
          </p:spPr>
          <p:txBody>
            <a:bodyPr wrap="none" anchor="ctr"/>
            <a:lstStyle/>
            <a:p>
              <a:pPr>
                <a:defRPr/>
              </a:pPr>
              <a:endParaRPr lang="ko-KR" altLang="en-US">
                <a:latin typeface="Arial" pitchFamily="34" charset="0"/>
              </a:endParaRPr>
            </a:p>
          </p:txBody>
        </p:sp>
        <p:sp>
          <p:nvSpPr>
            <p:cNvPr id="14" name="Line 8"/>
            <p:cNvSpPr>
              <a:spLocks noChangeShapeType="1"/>
            </p:cNvSpPr>
            <p:nvPr/>
          </p:nvSpPr>
          <p:spPr bwMode="auto">
            <a:xfrm flipH="1">
              <a:off x="2086" y="1650"/>
              <a:ext cx="138" cy="140"/>
            </a:xfrm>
            <a:prstGeom prst="line">
              <a:avLst/>
            </a:prstGeom>
            <a:noFill/>
            <a:ln w="38100">
              <a:solidFill>
                <a:srgbClr val="FF0000"/>
              </a:solidFill>
              <a:round/>
              <a:headEnd/>
              <a:tailEnd/>
            </a:ln>
            <a:effectLst/>
          </p:spPr>
          <p:txBody>
            <a:bodyPr wrap="none" anchor="ctr"/>
            <a:lstStyle/>
            <a:p>
              <a:pPr>
                <a:defRPr/>
              </a:pPr>
              <a:endParaRPr lang="ko-KR" altLang="en-US">
                <a:latin typeface="Arial" pitchFamily="34" charset="0"/>
              </a:endParaRPr>
            </a:p>
          </p:txBody>
        </p:sp>
        <p:sp>
          <p:nvSpPr>
            <p:cNvPr id="15" name="Line 9"/>
            <p:cNvSpPr>
              <a:spLocks noChangeShapeType="1"/>
            </p:cNvSpPr>
            <p:nvPr/>
          </p:nvSpPr>
          <p:spPr bwMode="auto">
            <a:xfrm flipH="1" flipV="1">
              <a:off x="2224" y="1650"/>
              <a:ext cx="146" cy="140"/>
            </a:xfrm>
            <a:prstGeom prst="line">
              <a:avLst/>
            </a:prstGeom>
            <a:noFill/>
            <a:ln w="38100">
              <a:solidFill>
                <a:srgbClr val="FF0000"/>
              </a:solidFill>
              <a:round/>
              <a:headEnd/>
              <a:tailEnd/>
            </a:ln>
            <a:effectLst/>
          </p:spPr>
          <p:txBody>
            <a:bodyPr wrap="none" anchor="ctr"/>
            <a:lstStyle/>
            <a:p>
              <a:pPr>
                <a:defRPr/>
              </a:pPr>
              <a:endParaRPr lang="ko-KR" altLang="en-US">
                <a:latin typeface="Arial" pitchFamily="34" charset="0"/>
              </a:endParaRPr>
            </a:p>
          </p:txBody>
        </p:sp>
      </p:grpSp>
    </p:spTree>
    <p:extLst>
      <p:ext uri="{BB962C8B-B14F-4D97-AF65-F5344CB8AC3E}">
        <p14:creationId xmlns:p14="http://schemas.microsoft.com/office/powerpoint/2010/main" val="21407601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2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922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922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922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922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291"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530" name="Rectangle 2"/>
          <p:cNvSpPr>
            <a:spLocks noGrp="1" noRot="1" noChangeArrowheads="1"/>
          </p:cNvSpPr>
          <p:nvPr>
            <p:ph type="title"/>
          </p:nvPr>
        </p:nvSpPr>
        <p:spPr/>
        <p:txBody>
          <a:bodyPr/>
          <a:lstStyle/>
          <a:p>
            <a:pPr eaLnBrk="1" hangingPunct="1">
              <a:defRPr/>
            </a:pPr>
            <a:r>
              <a:rPr lang="en-US" altLang="ko-KR"/>
              <a:t>Use Cases</a:t>
            </a:r>
          </a:p>
        </p:txBody>
      </p:sp>
      <p:sp>
        <p:nvSpPr>
          <p:cNvPr id="1302531" name="Rectangle 3"/>
          <p:cNvSpPr>
            <a:spLocks noGrp="1" noChangeArrowheads="1"/>
          </p:cNvSpPr>
          <p:nvPr>
            <p:ph idx="1"/>
          </p:nvPr>
        </p:nvSpPr>
        <p:spPr/>
        <p:txBody>
          <a:bodyPr>
            <a:normAutofit/>
          </a:bodyPr>
          <a:lstStyle/>
          <a:p>
            <a:pPr eaLnBrk="1" hangingPunct="1">
              <a:buFont typeface="Wingdings" charset="2"/>
              <a:buChar char="§"/>
              <a:defRPr/>
            </a:pPr>
            <a:r>
              <a:rPr lang="en-US" altLang="ko-KR" sz="2400" dirty="0"/>
              <a:t>A use case is a story about some </a:t>
            </a:r>
            <a:r>
              <a:rPr lang="en-US" altLang="ko-KR" sz="2400" u="sng" dirty="0"/>
              <a:t>way of using</a:t>
            </a:r>
            <a:r>
              <a:rPr lang="en-US" altLang="ko-KR" sz="2400" dirty="0"/>
              <a:t> a system to do something useful</a:t>
            </a:r>
          </a:p>
          <a:p>
            <a:pPr lvl="1">
              <a:buFont typeface="Arial" charset="0"/>
              <a:buChar char="•"/>
              <a:defRPr/>
            </a:pPr>
            <a:r>
              <a:rPr lang="en-US" altLang="ko-KR" sz="2000" dirty="0"/>
              <a:t>Captures a </a:t>
            </a:r>
            <a:r>
              <a:rPr lang="en-US" altLang="ko-KR" sz="2000" u="sng" dirty="0"/>
              <a:t>contract</a:t>
            </a:r>
            <a:r>
              <a:rPr lang="en-US" altLang="ko-KR" sz="2000" dirty="0"/>
              <a:t> between the stakeholders of a system about its </a:t>
            </a:r>
            <a:r>
              <a:rPr lang="en-US" altLang="ko-KR" sz="2000" u="sng" dirty="0"/>
              <a:t>behavior</a:t>
            </a:r>
            <a:r>
              <a:rPr lang="en-US" altLang="ko-KR" sz="2000" dirty="0"/>
              <a:t> </a:t>
            </a:r>
            <a:r>
              <a:rPr lang="en-US" altLang="ko-KR" sz="1400" dirty="0"/>
              <a:t>[Coc01]</a:t>
            </a:r>
            <a:endParaRPr lang="en-US" altLang="ko-KR" sz="2000" dirty="0"/>
          </a:p>
          <a:p>
            <a:pPr lvl="1" eaLnBrk="1" hangingPunct="1">
              <a:buFont typeface="Arial" charset="0"/>
              <a:buChar char="•"/>
              <a:defRPr/>
            </a:pPr>
            <a:r>
              <a:rPr lang="en-US" altLang="ko-KR" sz="2000" dirty="0"/>
              <a:t>Describes </a:t>
            </a:r>
            <a:r>
              <a:rPr lang="en-US" altLang="ko-KR" sz="2000" dirty="0">
                <a:solidFill>
                  <a:srgbClr val="0070C0"/>
                </a:solidFill>
              </a:rPr>
              <a:t>what the system does </a:t>
            </a:r>
            <a:r>
              <a:rPr lang="en-US" altLang="ko-KR" sz="2000" u="sng" dirty="0"/>
              <a:t>at a conceptual level</a:t>
            </a:r>
          </a:p>
          <a:p>
            <a:pPr eaLnBrk="1" hangingPunct="1">
              <a:buFont typeface="Wingdings" charset="2"/>
              <a:buChar char="§"/>
              <a:defRPr/>
            </a:pPr>
            <a:r>
              <a:rPr lang="en-US" altLang="ko-KR" sz="2400" dirty="0"/>
              <a:t>A use case is </a:t>
            </a:r>
            <a:r>
              <a:rPr lang="en-US" altLang="ko-KR" sz="2400" u="sng" dirty="0"/>
              <a:t>goal oriented</a:t>
            </a:r>
          </a:p>
          <a:p>
            <a:pPr lvl="1" eaLnBrk="1" hangingPunct="1">
              <a:buFont typeface="Arial" charset="0"/>
              <a:buChar char="•"/>
              <a:defRPr/>
            </a:pPr>
            <a:r>
              <a:rPr lang="en-US" altLang="ko-KR" sz="2000" dirty="0"/>
              <a:t>Not necessarily functionality oriented, but functionality covers a lot of the use cases</a:t>
            </a:r>
          </a:p>
          <a:p>
            <a:pPr lvl="1" eaLnBrk="1" hangingPunct="1">
              <a:buFont typeface="Arial" charset="0"/>
              <a:buChar char="•"/>
              <a:defRPr/>
            </a:pPr>
            <a:r>
              <a:rPr lang="en-US" altLang="ko-KR" sz="2000" dirty="0"/>
              <a:t>A use case outlines a </a:t>
            </a:r>
            <a:r>
              <a:rPr lang="en-US" altLang="ko-KR" sz="2000" u="sng" dirty="0"/>
              <a:t>single goal</a:t>
            </a:r>
            <a:r>
              <a:rPr lang="en-US" altLang="ko-KR" sz="2000" dirty="0"/>
              <a:t> and all the </a:t>
            </a:r>
            <a:r>
              <a:rPr lang="en-US" altLang="ko-KR" sz="2000" u="sng" dirty="0"/>
              <a:t>possible things that can happen</a:t>
            </a:r>
            <a:r>
              <a:rPr lang="en-US" altLang="ko-KR" sz="2000" dirty="0"/>
              <a:t> as the users tries to reach that goal</a:t>
            </a:r>
          </a:p>
          <a:p>
            <a:pPr lvl="1" eaLnBrk="1" hangingPunct="1">
              <a:buFont typeface="Arial" charset="0"/>
              <a:buChar char="•"/>
              <a:defRPr/>
            </a:pPr>
            <a:r>
              <a:rPr lang="en-US" altLang="ko-KR" sz="2000" dirty="0"/>
              <a:t>Use cases are </a:t>
            </a:r>
            <a:r>
              <a:rPr lang="en-US" altLang="ko-KR" sz="2000" u="sng" dirty="0"/>
              <a:t>not simply menu items or functions</a:t>
            </a:r>
          </a:p>
        </p:txBody>
      </p:sp>
      <p:sp>
        <p:nvSpPr>
          <p:cNvPr id="24578" name="날짜 개체 틀 3"/>
          <p:cNvSpPr>
            <a:spLocks noGrp="1"/>
          </p:cNvSpPr>
          <p:nvPr>
            <p:ph type="dt" sz="half" idx="10"/>
          </p:nvPr>
        </p:nvSpPr>
        <p:spPr/>
        <p:txBody>
          <a:bodyPr/>
          <a:lstStyle/>
          <a:p>
            <a:pPr>
              <a:defRPr/>
            </a:pPr>
            <a:r>
              <a:rPr lang="en-US" altLang="ko-KR"/>
              <a:t>Spring 2025</a:t>
            </a:r>
          </a:p>
        </p:txBody>
      </p:sp>
      <p:sp>
        <p:nvSpPr>
          <p:cNvPr id="24580" name="바닥글 개체 틀 5"/>
          <p:cNvSpPr>
            <a:spLocks noGrp="1"/>
          </p:cNvSpPr>
          <p:nvPr>
            <p:ph type="ftr" sz="quarter" idx="11"/>
          </p:nvPr>
        </p:nvSpPr>
        <p:spPr/>
        <p:txBody>
          <a:bodyPr/>
          <a:lstStyle/>
          <a:p>
            <a:pPr>
              <a:defRPr/>
            </a:pPr>
            <a:r>
              <a:rPr lang="en-US" altLang="ko-KR"/>
              <a:t>CS30500        Copyright (c) In-Young Ko, KAIST</a:t>
            </a:r>
          </a:p>
        </p:txBody>
      </p:sp>
      <p:sp>
        <p:nvSpPr>
          <p:cNvPr id="24579" name="슬라이드 번호 개체 틀 4"/>
          <p:cNvSpPr>
            <a:spLocks noGrp="1"/>
          </p:cNvSpPr>
          <p:nvPr>
            <p:ph type="sldNum" sz="quarter" idx="12"/>
          </p:nvPr>
        </p:nvSpPr>
        <p:spPr/>
        <p:txBody>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fld id="{162376D8-8AAB-5B44-B799-D324B75B7B72}" type="slidenum">
              <a:rPr lang="ko-KR" altLang="en-US"/>
              <a:pPr/>
              <a:t>16</a:t>
            </a:fld>
            <a:endParaRPr lang="en-US" altLang="ko-KR"/>
          </a:p>
        </p:txBody>
      </p:sp>
      <p:sp>
        <p:nvSpPr>
          <p:cNvPr id="21511" name="Rectangle 4"/>
          <p:cNvSpPr>
            <a:spLocks noChangeArrowheads="1"/>
          </p:cNvSpPr>
          <p:nvPr/>
        </p:nvSpPr>
        <p:spPr bwMode="auto">
          <a:xfrm>
            <a:off x="4432301" y="6170613"/>
            <a:ext cx="60737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US" altLang="ko-KR" sz="800">
                <a:solidFill>
                  <a:srgbClr val="B2B2B2"/>
                </a:solidFill>
              </a:rPr>
              <a:t>The content of this slide is adopted from the lecture materials of the Methods course (</a:t>
            </a:r>
            <a:r>
              <a:rPr lang="en-US" altLang="en-US" sz="800">
                <a:solidFill>
                  <a:srgbClr val="B2B2B2"/>
                </a:solidFill>
              </a:rPr>
              <a:t>17-652</a:t>
            </a:r>
            <a:r>
              <a:rPr lang="en-US" altLang="ko-KR" sz="800">
                <a:solidFill>
                  <a:srgbClr val="B2B2B2"/>
                </a:solidFill>
              </a:rPr>
              <a:t>) at Carnegie Mellon University.</a:t>
            </a:r>
            <a:endParaRPr lang="ko-KR" altLang="en-US" sz="800">
              <a:solidFill>
                <a:srgbClr val="B2B2B2"/>
              </a:solidFill>
            </a:endParaRPr>
          </a:p>
        </p:txBody>
      </p:sp>
      <p:sp>
        <p:nvSpPr>
          <p:cNvPr id="2" name="타원 1"/>
          <p:cNvSpPr/>
          <p:nvPr/>
        </p:nvSpPr>
        <p:spPr>
          <a:xfrm>
            <a:off x="10883256" y="189518"/>
            <a:ext cx="1080144" cy="346234"/>
          </a:xfrm>
          <a:prstGeom prst="ellipse">
            <a:avLst/>
          </a:prstGeom>
          <a:ln w="38100">
            <a:solidFill>
              <a:srgbClr val="FF0000"/>
            </a:solidFill>
          </a:ln>
        </p:spPr>
        <p:txBody>
          <a:bodyPr rtlCol="0" anchor="ctr">
            <a:spAutoFit/>
          </a:bodyPr>
          <a:lstStyle/>
          <a:p>
            <a:pPr algn="ctr"/>
            <a:r>
              <a:rPr kumimoji="1" lang="en-US" altLang="ko-KR" sz="1000"/>
              <a:t>Use Case</a:t>
            </a:r>
            <a:endParaRPr kumimoji="1" lang="ko-KR" altLang="en-US" sz="1000" dirty="0"/>
          </a:p>
        </p:txBody>
      </p:sp>
    </p:spTree>
    <p:extLst>
      <p:ext uri="{BB962C8B-B14F-4D97-AF65-F5344CB8AC3E}">
        <p14:creationId xmlns:p14="http://schemas.microsoft.com/office/powerpoint/2010/main" val="14641807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0253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2531">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0253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025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9117B7-544F-C77F-CD00-3FA2A268A35A}"/>
              </a:ext>
            </a:extLst>
          </p:cNvPr>
          <p:cNvSpPr>
            <a:spLocks noGrp="1"/>
          </p:cNvSpPr>
          <p:nvPr>
            <p:ph type="title"/>
          </p:nvPr>
        </p:nvSpPr>
        <p:spPr/>
        <p:txBody>
          <a:bodyPr/>
          <a:lstStyle/>
          <a:p>
            <a:r>
              <a:rPr kumimoji="1" lang="en-US" altLang="ko-KR" dirty="0"/>
              <a:t>Use Case Diagram Generated by ChatGPT</a:t>
            </a:r>
            <a:endParaRPr kumimoji="1" lang="ko-KR" altLang="en-US" dirty="0"/>
          </a:p>
        </p:txBody>
      </p:sp>
      <p:sp>
        <p:nvSpPr>
          <p:cNvPr id="4" name="날짜 개체 틀 3">
            <a:extLst>
              <a:ext uri="{FF2B5EF4-FFF2-40B4-BE49-F238E27FC236}">
                <a16:creationId xmlns:a16="http://schemas.microsoft.com/office/drawing/2014/main" id="{3A32F544-879A-2C80-3FA0-2BEEB5C7E646}"/>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B3243F56-8CE2-831E-8E6C-8A1E799B99D2}"/>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26456C1B-6571-4191-35B5-2F843F5932A0}"/>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17</a:t>
            </a:fld>
            <a:endParaRPr lang="ko-KR" altLang="en-US" dirty="0"/>
          </a:p>
        </p:txBody>
      </p:sp>
      <p:pic>
        <p:nvPicPr>
          <p:cNvPr id="2050" name="Picture 2" descr="출력 이미지">
            <a:extLst>
              <a:ext uri="{FF2B5EF4-FFF2-40B4-BE49-F238E27FC236}">
                <a16:creationId xmlns:a16="http://schemas.microsoft.com/office/drawing/2014/main" id="{89966A09-6098-716C-83DD-63CF795F2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5115" y="897945"/>
            <a:ext cx="7601770" cy="5372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F87642-B83A-41F6-32CC-A3DACC35175A}"/>
              </a:ext>
            </a:extLst>
          </p:cNvPr>
          <p:cNvSpPr txBox="1"/>
          <p:nvPr/>
        </p:nvSpPr>
        <p:spPr>
          <a:xfrm>
            <a:off x="883920" y="1889760"/>
            <a:ext cx="0" cy="0"/>
          </a:xfrm>
          <a:prstGeom prst="rect">
            <a:avLst/>
          </a:prstGeom>
          <a:noFill/>
        </p:spPr>
        <p:txBody>
          <a:bodyPr wrap="none" rtlCol="0" anchor="ctr">
            <a:noAutofit/>
          </a:bodyPr>
          <a:lstStyle/>
          <a:p>
            <a:pPr marL="285750" indent="-285750">
              <a:spcBef>
                <a:spcPts val="600"/>
              </a:spcBef>
              <a:buFont typeface="Arial" panose="020B0604020202020204" pitchFamily="34" charset="0"/>
              <a:buChar char="•"/>
            </a:pPr>
            <a:endParaRPr kumimoji="1" lang="ko-KR" altLang="en-US" sz="1200" b="1" dirty="0"/>
          </a:p>
        </p:txBody>
      </p:sp>
      <p:pic>
        <p:nvPicPr>
          <p:cNvPr id="8" name="Picture 2" descr="LG shows off AI-powered robot butler that greets you at your door when you get home">
            <a:extLst>
              <a:ext uri="{FF2B5EF4-FFF2-40B4-BE49-F238E27FC236}">
                <a16:creationId xmlns:a16="http://schemas.microsoft.com/office/drawing/2014/main" id="{39C0EE4C-E7F9-1648-9331-C1CF6B6555BC}"/>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0272" r="24587"/>
          <a:stretch/>
        </p:blipFill>
        <p:spPr bwMode="auto">
          <a:xfrm flipH="1">
            <a:off x="11445212" y="19952"/>
            <a:ext cx="521231" cy="626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4264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8">
            <a:extLst>
              <a:ext uri="{FF2B5EF4-FFF2-40B4-BE49-F238E27FC236}">
                <a16:creationId xmlns:a16="http://schemas.microsoft.com/office/drawing/2014/main" id="{36E3112C-3597-2D49-9723-00211C9A662B}"/>
              </a:ext>
            </a:extLst>
          </p:cNvPr>
          <p:cNvSpPr>
            <a:spLocks noGrp="1"/>
          </p:cNvSpPr>
          <p:nvPr>
            <p:ph type="title"/>
          </p:nvPr>
        </p:nvSpPr>
        <p:spPr/>
        <p:txBody>
          <a:bodyPr/>
          <a:lstStyle/>
          <a:p>
            <a:r>
              <a:rPr lang="en-US" altLang="ko-Kore-KR" dirty="0"/>
              <a:t>Describing Use Cases</a:t>
            </a:r>
            <a:endParaRPr lang="ko-Kore-KR" altLang="en-US" dirty="0"/>
          </a:p>
        </p:txBody>
      </p:sp>
      <p:sp>
        <p:nvSpPr>
          <p:cNvPr id="10" name="텍스트 개체 틀 9">
            <a:extLst>
              <a:ext uri="{FF2B5EF4-FFF2-40B4-BE49-F238E27FC236}">
                <a16:creationId xmlns:a16="http://schemas.microsoft.com/office/drawing/2014/main" id="{62B9D401-6689-334D-97E9-27D47F08BC3F}"/>
              </a:ext>
            </a:extLst>
          </p:cNvPr>
          <p:cNvSpPr>
            <a:spLocks noGrp="1"/>
          </p:cNvSpPr>
          <p:nvPr>
            <p:ph type="body" idx="1"/>
          </p:nvPr>
        </p:nvSpPr>
        <p:spPr/>
        <p:txBody>
          <a:bodyPr/>
          <a:lstStyle/>
          <a:p>
            <a:endParaRPr lang="ko-Kore-KR" altLang="en-US"/>
          </a:p>
        </p:txBody>
      </p:sp>
      <p:sp>
        <p:nvSpPr>
          <p:cNvPr id="4" name="날짜 개체 틀 3">
            <a:extLst>
              <a:ext uri="{FF2B5EF4-FFF2-40B4-BE49-F238E27FC236}">
                <a16:creationId xmlns:a16="http://schemas.microsoft.com/office/drawing/2014/main" id="{75ED74BF-F5C6-A84F-99E5-C197FD030150}"/>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95B2E0F2-F568-8F4D-9F58-5AEC29452FCA}"/>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5476FDD9-3D18-2247-9591-C6A485B50178}"/>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18</a:t>
            </a:fld>
            <a:endParaRPr lang="ko-KR" altLang="en-US" dirty="0"/>
          </a:p>
        </p:txBody>
      </p:sp>
    </p:spTree>
    <p:extLst>
      <p:ext uri="{BB962C8B-B14F-4D97-AF65-F5344CB8AC3E}">
        <p14:creationId xmlns:p14="http://schemas.microsoft.com/office/powerpoint/2010/main" val="20424987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818" name="Rectangle 2"/>
          <p:cNvSpPr>
            <a:spLocks noGrp="1" noRot="1" noChangeArrowheads="1"/>
          </p:cNvSpPr>
          <p:nvPr>
            <p:ph type="title"/>
          </p:nvPr>
        </p:nvSpPr>
        <p:spPr/>
        <p:txBody>
          <a:bodyPr/>
          <a:lstStyle/>
          <a:p>
            <a:pPr eaLnBrk="1" hangingPunct="1">
              <a:defRPr/>
            </a:pPr>
            <a:r>
              <a:rPr lang="en-US" altLang="ko-KR" dirty="0"/>
              <a:t>Describing a Use Case </a:t>
            </a:r>
            <a:r>
              <a:rPr lang="en-US" altLang="ko-KR" sz="2000" dirty="0"/>
              <a:t>(1/2)</a:t>
            </a:r>
            <a:endParaRPr lang="en-US" altLang="ko-KR" dirty="0"/>
          </a:p>
        </p:txBody>
      </p:sp>
      <p:sp>
        <p:nvSpPr>
          <p:cNvPr id="1314819" name="Rectangle 3"/>
          <p:cNvSpPr>
            <a:spLocks noGrp="1" noChangeArrowheads="1"/>
          </p:cNvSpPr>
          <p:nvPr>
            <p:ph idx="1"/>
          </p:nvPr>
        </p:nvSpPr>
        <p:spPr/>
        <p:txBody>
          <a:bodyPr>
            <a:normAutofit/>
          </a:bodyPr>
          <a:lstStyle/>
          <a:p>
            <a:pPr eaLnBrk="1" hangingPunct="1">
              <a:buFont typeface="Wingdings" charset="2"/>
              <a:buChar char="§"/>
              <a:defRPr/>
            </a:pPr>
            <a:r>
              <a:rPr lang="en-US" altLang="ko-KR" sz="2400" dirty="0"/>
              <a:t>Describing in text the </a:t>
            </a:r>
            <a:r>
              <a:rPr lang="en-US" altLang="ko-KR" sz="2400" u="sng" dirty="0"/>
              <a:t>detailed sequence interaction</a:t>
            </a:r>
            <a:r>
              <a:rPr lang="en-US" altLang="ko-KR" sz="2400" dirty="0"/>
              <a:t> between an actor and the system</a:t>
            </a:r>
          </a:p>
          <a:p>
            <a:pPr eaLnBrk="1" hangingPunct="1">
              <a:buFont typeface="Wingdings" charset="2"/>
              <a:buChar char="§"/>
              <a:defRPr/>
            </a:pPr>
            <a:r>
              <a:rPr lang="en-US" altLang="ko-KR" sz="2400" dirty="0"/>
              <a:t>An important requirement elicitation tool</a:t>
            </a:r>
          </a:p>
          <a:p>
            <a:pPr eaLnBrk="1" hangingPunct="1">
              <a:buFont typeface="Wingdings" charset="2"/>
              <a:buChar char="§"/>
              <a:defRPr/>
            </a:pPr>
            <a:r>
              <a:rPr lang="en-US" altLang="ko-KR" sz="2400" dirty="0"/>
              <a:t>The </a:t>
            </a:r>
            <a:r>
              <a:rPr lang="en-US" altLang="ko-KR" sz="2400" u="sng" dirty="0"/>
              <a:t>templates</a:t>
            </a:r>
            <a:r>
              <a:rPr lang="en-US" altLang="ko-KR" sz="2400" dirty="0"/>
              <a:t> give guidance for the thinking process</a:t>
            </a:r>
          </a:p>
          <a:p>
            <a:pPr lvl="1">
              <a:spcBef>
                <a:spcPts val="1080"/>
              </a:spcBef>
              <a:buFont typeface="Wingdings" charset="2"/>
              <a:buChar char="§"/>
              <a:defRPr/>
            </a:pPr>
            <a:r>
              <a:rPr lang="en-US" altLang="ko-KR" sz="2000" dirty="0"/>
              <a:t>Which </a:t>
            </a:r>
            <a:r>
              <a:rPr lang="en-US" altLang="ko-KR" sz="2000" i="1" dirty="0">
                <a:solidFill>
                  <a:srgbClr val="0070C0"/>
                </a:solidFill>
              </a:rPr>
              <a:t>actor(s)</a:t>
            </a:r>
            <a:r>
              <a:rPr lang="en-US" altLang="ko-KR" sz="2000" dirty="0"/>
              <a:t>, </a:t>
            </a:r>
            <a:r>
              <a:rPr lang="en-US" altLang="ko-KR" sz="2000" i="1" dirty="0"/>
              <a:t>other use cases</a:t>
            </a:r>
            <a:r>
              <a:rPr lang="en-US" altLang="ko-KR" sz="2000" dirty="0"/>
              <a:t> that </a:t>
            </a:r>
            <a:r>
              <a:rPr lang="en-US" altLang="ko-KR" sz="2000" u="sng" dirty="0"/>
              <a:t>initiate</a:t>
            </a:r>
            <a:r>
              <a:rPr lang="en-US" altLang="ko-KR" sz="2000" dirty="0"/>
              <a:t> the use case</a:t>
            </a:r>
          </a:p>
          <a:p>
            <a:pPr lvl="1">
              <a:spcBef>
                <a:spcPts val="1080"/>
              </a:spcBef>
              <a:buFont typeface="Wingdings" charset="2"/>
              <a:buChar char="§"/>
              <a:defRPr/>
            </a:pPr>
            <a:r>
              <a:rPr lang="en-US" altLang="ko-KR" sz="2000" dirty="0"/>
              <a:t>What are the </a:t>
            </a:r>
            <a:r>
              <a:rPr lang="en-US" altLang="ko-KR" sz="2000" i="1" dirty="0">
                <a:solidFill>
                  <a:srgbClr val="0070C0"/>
                </a:solidFill>
              </a:rPr>
              <a:t>preconditions</a:t>
            </a:r>
            <a:r>
              <a:rPr lang="en-US" altLang="ko-KR" sz="2000" dirty="0">
                <a:solidFill>
                  <a:srgbClr val="0070C0"/>
                </a:solidFill>
              </a:rPr>
              <a:t> </a:t>
            </a:r>
            <a:r>
              <a:rPr lang="en-US" altLang="ko-KR" sz="2000" dirty="0"/>
              <a:t>of the use case</a:t>
            </a:r>
          </a:p>
          <a:p>
            <a:pPr lvl="1">
              <a:spcBef>
                <a:spcPts val="1080"/>
              </a:spcBef>
              <a:buFont typeface="Wingdings" charset="2"/>
              <a:buChar char="§"/>
              <a:defRPr/>
            </a:pPr>
            <a:r>
              <a:rPr lang="en-US" altLang="ko-KR" sz="2000" dirty="0"/>
              <a:t>How does the use case proceed (the </a:t>
            </a:r>
            <a:r>
              <a:rPr lang="en-US" altLang="ko-KR" sz="2000" i="1" dirty="0">
                <a:solidFill>
                  <a:srgbClr val="0070C0"/>
                </a:solidFill>
              </a:rPr>
              <a:t>flow of events</a:t>
            </a:r>
            <a:r>
              <a:rPr lang="en-US" altLang="ko-KR" sz="2000" dirty="0"/>
              <a:t>)</a:t>
            </a:r>
            <a:endParaRPr lang="en-US" altLang="ko-KR" sz="2000" i="1" dirty="0"/>
          </a:p>
          <a:p>
            <a:pPr lvl="1">
              <a:spcBef>
                <a:spcPts val="1080"/>
              </a:spcBef>
              <a:buFont typeface="Wingdings" charset="2"/>
              <a:buChar char="§"/>
              <a:defRPr/>
            </a:pPr>
            <a:r>
              <a:rPr lang="en-US" altLang="ko-KR" sz="2000" dirty="0"/>
              <a:t>What happens once the use case is over, what are the </a:t>
            </a:r>
            <a:r>
              <a:rPr lang="en-US" altLang="ko-KR" sz="2000" i="1" dirty="0">
                <a:solidFill>
                  <a:srgbClr val="0070C0"/>
                </a:solidFill>
              </a:rPr>
              <a:t>post conditions</a:t>
            </a:r>
          </a:p>
          <a:p>
            <a:pPr lvl="1">
              <a:spcBef>
                <a:spcPts val="1080"/>
              </a:spcBef>
              <a:buFont typeface="Wingdings" charset="2"/>
              <a:buChar char="§"/>
              <a:defRPr/>
            </a:pPr>
            <a:r>
              <a:rPr lang="en-US" altLang="ko-KR" sz="2000" dirty="0"/>
              <a:t>What are the </a:t>
            </a:r>
            <a:r>
              <a:rPr lang="en-US" altLang="ko-KR" sz="2000" i="1" dirty="0">
                <a:solidFill>
                  <a:srgbClr val="0070C0"/>
                </a:solidFill>
              </a:rPr>
              <a:t>alternative sequences of events (exceptions)</a:t>
            </a:r>
            <a:r>
              <a:rPr lang="en-US" altLang="ko-KR" sz="2000" dirty="0"/>
              <a:t>, what are the </a:t>
            </a:r>
            <a:r>
              <a:rPr lang="en-US" altLang="ko-KR" sz="2000" i="1" dirty="0">
                <a:solidFill>
                  <a:srgbClr val="0070C0"/>
                </a:solidFill>
              </a:rPr>
              <a:t>decision points</a:t>
            </a:r>
            <a:r>
              <a:rPr lang="en-US" altLang="ko-KR" sz="2000" dirty="0">
                <a:solidFill>
                  <a:srgbClr val="0070C0"/>
                </a:solidFill>
              </a:rPr>
              <a:t> </a:t>
            </a:r>
            <a:r>
              <a:rPr lang="en-US" altLang="ko-KR" sz="2000" dirty="0"/>
              <a:t>that may lead the user into alternative paths</a:t>
            </a:r>
          </a:p>
        </p:txBody>
      </p:sp>
      <p:sp>
        <p:nvSpPr>
          <p:cNvPr id="30722" name="날짜 개체 틀 3"/>
          <p:cNvSpPr>
            <a:spLocks noGrp="1"/>
          </p:cNvSpPr>
          <p:nvPr>
            <p:ph type="dt" sz="half" idx="10"/>
          </p:nvPr>
        </p:nvSpPr>
        <p:spPr/>
        <p:txBody>
          <a:bodyPr/>
          <a:lstStyle/>
          <a:p>
            <a:pPr>
              <a:defRPr/>
            </a:pPr>
            <a:r>
              <a:rPr lang="en-US" altLang="ko-KR"/>
              <a:t>Spring 2025</a:t>
            </a:r>
          </a:p>
        </p:txBody>
      </p:sp>
      <p:sp>
        <p:nvSpPr>
          <p:cNvPr id="30724" name="바닥글 개체 틀 5"/>
          <p:cNvSpPr>
            <a:spLocks noGrp="1"/>
          </p:cNvSpPr>
          <p:nvPr>
            <p:ph type="ftr" sz="quarter" idx="11"/>
          </p:nvPr>
        </p:nvSpPr>
        <p:spPr/>
        <p:txBody>
          <a:bodyPr/>
          <a:lstStyle/>
          <a:p>
            <a:pPr>
              <a:defRPr/>
            </a:pPr>
            <a:r>
              <a:rPr lang="en-US" altLang="ko-KR"/>
              <a:t>CS30500        Copyright (c) In-Young Ko, KAIST</a:t>
            </a:r>
          </a:p>
        </p:txBody>
      </p:sp>
      <p:sp>
        <p:nvSpPr>
          <p:cNvPr id="30723" name="슬라이드 번호 개체 틀 4"/>
          <p:cNvSpPr>
            <a:spLocks noGrp="1"/>
          </p:cNvSpPr>
          <p:nvPr>
            <p:ph type="sldNum" sz="quarter" idx="12"/>
          </p:nvPr>
        </p:nvSpPr>
        <p:spPr/>
        <p:txBody>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fld id="{068B897A-504C-E045-83A2-42E126CDBE35}" type="slidenum">
              <a:rPr lang="ko-KR" altLang="en-US"/>
              <a:pPr/>
              <a:t>19</a:t>
            </a:fld>
            <a:endParaRPr lang="en-US" altLang="ko-KR"/>
          </a:p>
        </p:txBody>
      </p:sp>
      <p:sp>
        <p:nvSpPr>
          <p:cNvPr id="27655" name="Rectangle 4"/>
          <p:cNvSpPr>
            <a:spLocks noChangeArrowheads="1"/>
          </p:cNvSpPr>
          <p:nvPr/>
        </p:nvSpPr>
        <p:spPr bwMode="auto">
          <a:xfrm>
            <a:off x="4432301" y="6170613"/>
            <a:ext cx="60737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US" altLang="ko-KR" sz="800">
                <a:solidFill>
                  <a:srgbClr val="B2B2B2"/>
                </a:solidFill>
              </a:rPr>
              <a:t>The content of this slide is adopted from the lecture materials of the Methods course (</a:t>
            </a:r>
            <a:r>
              <a:rPr lang="en-US" altLang="en-US" sz="800">
                <a:solidFill>
                  <a:srgbClr val="B2B2B2"/>
                </a:solidFill>
              </a:rPr>
              <a:t>17-652</a:t>
            </a:r>
            <a:r>
              <a:rPr lang="en-US" altLang="ko-KR" sz="800">
                <a:solidFill>
                  <a:srgbClr val="B2B2B2"/>
                </a:solidFill>
              </a:rPr>
              <a:t>) at Carnegie Mellon University.</a:t>
            </a:r>
            <a:endParaRPr lang="ko-KR" altLang="en-US" sz="800">
              <a:solidFill>
                <a:srgbClr val="B2B2B2"/>
              </a:solidFill>
            </a:endParaRPr>
          </a:p>
        </p:txBody>
      </p:sp>
    </p:spTree>
    <p:extLst>
      <p:ext uri="{BB962C8B-B14F-4D97-AF65-F5344CB8AC3E}">
        <p14:creationId xmlns:p14="http://schemas.microsoft.com/office/powerpoint/2010/main" val="20509998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481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481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1481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1481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481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48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02EE2990-7D32-D847-A12B-18B44FB46FC9}"/>
              </a:ext>
            </a:extLst>
          </p:cNvPr>
          <p:cNvSpPr>
            <a:spLocks noGrp="1"/>
          </p:cNvSpPr>
          <p:nvPr>
            <p:ph type="title"/>
          </p:nvPr>
        </p:nvSpPr>
        <p:spPr/>
        <p:txBody>
          <a:bodyPr/>
          <a:lstStyle/>
          <a:p>
            <a:r>
              <a:rPr lang="en-US" altLang="ko-Kore-KR" dirty="0"/>
              <a:t>Requirements Analysis</a:t>
            </a:r>
            <a:endParaRPr lang="ko-Kore-KR" altLang="en-US" dirty="0"/>
          </a:p>
        </p:txBody>
      </p:sp>
      <p:sp>
        <p:nvSpPr>
          <p:cNvPr id="8" name="텍스트 개체 틀 7">
            <a:extLst>
              <a:ext uri="{FF2B5EF4-FFF2-40B4-BE49-F238E27FC236}">
                <a16:creationId xmlns:a16="http://schemas.microsoft.com/office/drawing/2014/main" id="{33B5CC44-E173-C648-A0CF-FE6AD52603D6}"/>
              </a:ext>
            </a:extLst>
          </p:cNvPr>
          <p:cNvSpPr>
            <a:spLocks noGrp="1"/>
          </p:cNvSpPr>
          <p:nvPr>
            <p:ph type="body" idx="1"/>
          </p:nvPr>
        </p:nvSpPr>
        <p:spPr/>
        <p:txBody>
          <a:bodyPr/>
          <a:lstStyle/>
          <a:p>
            <a:endParaRPr lang="ko-Kore-KR" altLang="en-US"/>
          </a:p>
        </p:txBody>
      </p:sp>
      <p:sp>
        <p:nvSpPr>
          <p:cNvPr id="4" name="날짜 개체 틀 3">
            <a:extLst>
              <a:ext uri="{FF2B5EF4-FFF2-40B4-BE49-F238E27FC236}">
                <a16:creationId xmlns:a16="http://schemas.microsoft.com/office/drawing/2014/main" id="{AB7452FB-3625-044E-8125-5820149EFE67}"/>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EE1B6E94-7496-584E-A637-50B5D590802F}"/>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C6A1804A-95C0-2A4E-A21B-67F81E756321}"/>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2</a:t>
            </a:fld>
            <a:endParaRPr lang="ko-KR" altLang="en-US" dirty="0"/>
          </a:p>
        </p:txBody>
      </p:sp>
    </p:spTree>
    <p:extLst>
      <p:ext uri="{BB962C8B-B14F-4D97-AF65-F5344CB8AC3E}">
        <p14:creationId xmlns:p14="http://schemas.microsoft.com/office/powerpoint/2010/main" val="25625458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Use Case Description Example</a:t>
            </a:r>
            <a:endParaRPr kumimoji="1" lang="ko-KR" altLang="en-US" dirty="0"/>
          </a:p>
        </p:txBody>
      </p:sp>
      <p:sp>
        <p:nvSpPr>
          <p:cNvPr id="4" name="날짜 개체 틀 3"/>
          <p:cNvSpPr>
            <a:spLocks noGrp="1"/>
          </p:cNvSpPr>
          <p:nvPr>
            <p:ph type="dt" sz="half" idx="10"/>
          </p:nvPr>
        </p:nvSpPr>
        <p:spPr/>
        <p:txBody>
          <a:bodyPr/>
          <a:lstStyle/>
          <a:p>
            <a:pPr>
              <a:defRPr/>
            </a:pPr>
            <a:r>
              <a:rPr lang="en-US" altLang="ko-KR"/>
              <a:t>Spring 2025</a:t>
            </a:r>
          </a:p>
        </p:txBody>
      </p:sp>
      <p:sp>
        <p:nvSpPr>
          <p:cNvPr id="5" name="바닥글 개체 틀 4"/>
          <p:cNvSpPr>
            <a:spLocks noGrp="1"/>
          </p:cNvSpPr>
          <p:nvPr>
            <p:ph type="ftr" sz="quarter" idx="11"/>
          </p:nvPr>
        </p:nvSpPr>
        <p:spPr/>
        <p:txBody>
          <a:bodyPr/>
          <a:lstStyle/>
          <a:p>
            <a:pPr>
              <a:defRPr/>
            </a:pPr>
            <a:r>
              <a:rPr lang="en-US" altLang="ko-KR"/>
              <a:t>CS30500        Copyright (c) In-Young Ko, KAIST</a:t>
            </a:r>
          </a:p>
        </p:txBody>
      </p:sp>
      <p:sp>
        <p:nvSpPr>
          <p:cNvPr id="6" name="슬라이드 번호 개체 틀 5"/>
          <p:cNvSpPr>
            <a:spLocks noGrp="1"/>
          </p:cNvSpPr>
          <p:nvPr>
            <p:ph type="sldNum" sz="quarter" idx="12"/>
          </p:nvPr>
        </p:nvSpPr>
        <p:spPr/>
        <p:txBody>
          <a:bodyPr/>
          <a:lstStyle/>
          <a:p>
            <a:fld id="{A979F646-AB8B-1947-BA9C-ACB735711BDC}" type="slidenum">
              <a:rPr lang="uk-UA" smtClean="0"/>
              <a:pPr/>
              <a:t>20</a:t>
            </a:fld>
            <a:endParaRPr lang="uk-UA" altLang="ko-KR"/>
          </a:p>
        </p:txBody>
      </p:sp>
      <p:graphicFrame>
        <p:nvGraphicFramePr>
          <p:cNvPr id="3" name="표 2"/>
          <p:cNvGraphicFramePr>
            <a:graphicFrameLocks noGrp="1"/>
          </p:cNvGraphicFramePr>
          <p:nvPr/>
        </p:nvGraphicFramePr>
        <p:xfrm>
          <a:off x="2057400" y="768548"/>
          <a:ext cx="8305800" cy="5520691"/>
        </p:xfrm>
        <a:graphic>
          <a:graphicData uri="http://schemas.openxmlformats.org/drawingml/2006/table">
            <a:tbl>
              <a:tblPr/>
              <a:tblGrid>
                <a:gridCol w="14478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231328">
                <a:tc>
                  <a:txBody>
                    <a:bodyPr/>
                    <a:lstStyle/>
                    <a:p>
                      <a:r>
                        <a:rPr lang="en-US" sz="1800" b="1" dirty="0">
                          <a:effectLst/>
                          <a:latin typeface="Times New Roman" charset="0"/>
                        </a:rPr>
                        <a:t>Name</a:t>
                      </a:r>
                      <a:endParaRPr lang="en-US" sz="1800" dirty="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latinLnBrk="0"/>
                      <a:r>
                        <a:rPr lang="en-US" sz="1800" dirty="0">
                          <a:effectLst/>
                          <a:latin typeface="Times New Roman" charset="0"/>
                        </a:rPr>
                        <a:t>Make reservation</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r h="346949">
                <a:tc>
                  <a:txBody>
                    <a:bodyPr/>
                    <a:lstStyle/>
                    <a:p>
                      <a:r>
                        <a:rPr lang="en-US" sz="1800" b="1">
                          <a:effectLst/>
                          <a:latin typeface="Times New Roman" charset="0"/>
                        </a:rPr>
                        <a:t>Summary</a:t>
                      </a:r>
                      <a:endParaRPr lang="en-US" sz="180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latinLnBrk="0"/>
                      <a:r>
                        <a:rPr lang="en-US" sz="1800" dirty="0">
                          <a:effectLst/>
                          <a:latin typeface="Times New Roman" charset="0"/>
                        </a:rPr>
                        <a:t>Reservation clerk reserves a room for a hotel guest</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1328">
                <a:tc>
                  <a:txBody>
                    <a:bodyPr/>
                    <a:lstStyle/>
                    <a:p>
                      <a:r>
                        <a:rPr lang="en-US" sz="1800" b="1">
                          <a:effectLst/>
                          <a:latin typeface="Times New Roman" charset="0"/>
                        </a:rPr>
                        <a:t>Actor</a:t>
                      </a:r>
                      <a:endParaRPr lang="en-US" sz="180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latinLnBrk="0"/>
                      <a:r>
                        <a:rPr lang="en-US" sz="1800" dirty="0">
                          <a:effectLst/>
                          <a:latin typeface="Times New Roman" charset="0"/>
                        </a:rPr>
                        <a:t>Reservation clerk</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6949">
                <a:tc>
                  <a:txBody>
                    <a:bodyPr/>
                    <a:lstStyle/>
                    <a:p>
                      <a:r>
                        <a:rPr lang="en-US" sz="1800" b="1" dirty="0">
                          <a:effectLst/>
                          <a:latin typeface="Times New Roman" charset="0"/>
                        </a:rPr>
                        <a:t>Precondition</a:t>
                      </a:r>
                      <a:endParaRPr lang="en-US" sz="1800" dirty="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latinLnBrk="0"/>
                      <a:r>
                        <a:rPr lang="en-US" sz="1800" dirty="0">
                          <a:effectLst/>
                          <a:latin typeface="Times New Roman" charset="0"/>
                        </a:rPr>
                        <a:t>Reservation clerk has logged into the Hotel system</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89515">
                <a:tc>
                  <a:txBody>
                    <a:bodyPr/>
                    <a:lstStyle/>
                    <a:p>
                      <a:r>
                        <a:rPr lang="en-US" sz="1800" b="1" dirty="0">
                          <a:effectLst/>
                          <a:latin typeface="Times New Roman" charset="0"/>
                        </a:rPr>
                        <a:t>Description</a:t>
                      </a:r>
                      <a:endParaRPr lang="en-US" sz="1800" dirty="0">
                        <a:effectLst/>
                        <a:latin typeface="Times New Roman" charset="0"/>
                      </a:endParaRPr>
                    </a:p>
                    <a:p>
                      <a:br>
                        <a:rPr lang="ko-KR" altLang="en-US" sz="1800" dirty="0">
                          <a:effectLst/>
                          <a:latin typeface="Times New Roman" charset="0"/>
                        </a:rPr>
                      </a:br>
                      <a:endParaRPr lang="ko-KR" altLang="en-US" sz="1800" dirty="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marL="179388" indent="-179388" latinLnBrk="0">
                        <a:buFont typeface="+mj-lt"/>
                        <a:buAutoNum type="arabicPeriod"/>
                        <a:tabLst/>
                      </a:pPr>
                      <a:r>
                        <a:rPr lang="en-US" sz="1800" dirty="0">
                          <a:effectLst/>
                          <a:latin typeface="Times New Roman" charset="0"/>
                        </a:rPr>
                        <a:t>Guest gives </a:t>
                      </a:r>
                      <a:r>
                        <a:rPr lang="en-US" sz="1800" u="sng" dirty="0">
                          <a:effectLst/>
                          <a:latin typeface="Times New Roman" charset="0"/>
                        </a:rPr>
                        <a:t>personal details</a:t>
                      </a:r>
                      <a:r>
                        <a:rPr lang="en-US" sz="1800" dirty="0">
                          <a:effectLst/>
                          <a:latin typeface="Times New Roman" charset="0"/>
                        </a:rPr>
                        <a:t> to reservation clerk, such as name, room type, number of occupants, and dates and times of arrival and departure</a:t>
                      </a:r>
                    </a:p>
                    <a:p>
                      <a:pPr marL="179388" indent="-179388" latinLnBrk="0">
                        <a:buFont typeface="+mj-lt"/>
                        <a:buAutoNum type="arabicPeriod"/>
                        <a:tabLst/>
                      </a:pPr>
                      <a:r>
                        <a:rPr lang="en-US" sz="1800" dirty="0">
                          <a:effectLst/>
                          <a:latin typeface="Times New Roman" charset="0"/>
                        </a:rPr>
                        <a:t>Reservation clerk enters information into the system and </a:t>
                      </a:r>
                      <a:r>
                        <a:rPr lang="en-US" sz="1800" u="sng" dirty="0">
                          <a:effectLst/>
                          <a:latin typeface="Times New Roman" charset="0"/>
                        </a:rPr>
                        <a:t>looks up availability</a:t>
                      </a:r>
                      <a:r>
                        <a:rPr lang="en-US" sz="1800" dirty="0">
                          <a:effectLst/>
                          <a:latin typeface="Times New Roman" charset="0"/>
                        </a:rPr>
                        <a:t> and room reservation rate</a:t>
                      </a:r>
                    </a:p>
                    <a:p>
                      <a:pPr marL="179388" indent="-179388" latinLnBrk="0">
                        <a:buFont typeface="+mj-lt"/>
                        <a:buAutoNum type="arabicPeriod"/>
                        <a:tabLst/>
                      </a:pPr>
                      <a:r>
                        <a:rPr lang="en-US" sz="1800" dirty="0">
                          <a:effectLst/>
                          <a:latin typeface="Times New Roman" charset="0"/>
                        </a:rPr>
                        <a:t>If room is available, clerk requests the guest to </a:t>
                      </a:r>
                      <a:r>
                        <a:rPr lang="en-US" sz="1800" u="sng" dirty="0">
                          <a:effectLst/>
                          <a:latin typeface="Times New Roman" charset="0"/>
                        </a:rPr>
                        <a:t>guarantee the reservation</a:t>
                      </a:r>
                      <a:r>
                        <a:rPr lang="en-US" sz="1800" dirty="0">
                          <a:effectLst/>
                          <a:latin typeface="Times New Roman" charset="0"/>
                        </a:rPr>
                        <a:t> with a credit card number</a:t>
                      </a:r>
                    </a:p>
                    <a:p>
                      <a:pPr marL="179388" indent="-179388" latinLnBrk="0">
                        <a:buFont typeface="+mj-lt"/>
                        <a:buAutoNum type="arabicPeriod"/>
                        <a:tabLst/>
                      </a:pPr>
                      <a:r>
                        <a:rPr lang="en-US" sz="1800" dirty="0">
                          <a:effectLst/>
                          <a:latin typeface="Times New Roman" charset="0"/>
                        </a:rPr>
                        <a:t>The clerk </a:t>
                      </a:r>
                      <a:r>
                        <a:rPr lang="en-US" sz="1800" u="sng" dirty="0">
                          <a:effectLst/>
                          <a:latin typeface="Times New Roman" charset="0"/>
                        </a:rPr>
                        <a:t>enters the guest’s credit card number</a:t>
                      </a:r>
                      <a:r>
                        <a:rPr lang="en-US" sz="1800" dirty="0">
                          <a:effectLst/>
                          <a:latin typeface="Times New Roman" charset="0"/>
                        </a:rPr>
                        <a:t> to guarantee the reservation.</a:t>
                      </a:r>
                    </a:p>
                    <a:p>
                      <a:pPr marL="179388" indent="-179388" latinLnBrk="0">
                        <a:buFont typeface="+mj-lt"/>
                        <a:buAutoNum type="arabicPeriod"/>
                        <a:tabLst/>
                      </a:pPr>
                      <a:r>
                        <a:rPr lang="en-US" sz="1800" dirty="0">
                          <a:effectLst/>
                          <a:latin typeface="Times New Roman" charset="0"/>
                        </a:rPr>
                        <a:t>If credit card number is valid, the clerk </a:t>
                      </a:r>
                      <a:r>
                        <a:rPr lang="en-US" sz="1800" u="sng" dirty="0">
                          <a:effectLst/>
                          <a:latin typeface="Times New Roman" charset="0"/>
                        </a:rPr>
                        <a:t>updates the reservation</a:t>
                      </a:r>
                      <a:r>
                        <a:rPr lang="en-US" sz="1800" dirty="0">
                          <a:effectLst/>
                          <a:latin typeface="Times New Roman" charset="0"/>
                        </a:rPr>
                        <a:t> as guaranteed.</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214318">
                <a:tc>
                  <a:txBody>
                    <a:bodyPr/>
                    <a:lstStyle/>
                    <a:p>
                      <a:r>
                        <a:rPr lang="en-US" sz="1800" b="1" dirty="0">
                          <a:effectLst/>
                          <a:latin typeface="Times New Roman" charset="0"/>
                        </a:rPr>
                        <a:t>Alternatives</a:t>
                      </a:r>
                      <a:endParaRPr lang="en-US" sz="1800" dirty="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latinLnBrk="0"/>
                      <a:r>
                        <a:rPr lang="en-US" sz="1800" u="sng" dirty="0">
                          <a:effectLst/>
                          <a:latin typeface="Times New Roman" charset="0"/>
                        </a:rPr>
                        <a:t>Room not available</a:t>
                      </a:r>
                      <a:r>
                        <a:rPr lang="en-US" sz="1800" dirty="0">
                          <a:effectLst/>
                          <a:latin typeface="Times New Roman" charset="0"/>
                        </a:rPr>
                        <a:t>: Line 3: If a room is not available, clerk requests the customer for another date and / or time of arrival and departure</a:t>
                      </a:r>
                    </a:p>
                    <a:p>
                      <a:pPr latinLnBrk="0"/>
                      <a:r>
                        <a:rPr lang="en-US" sz="1800" u="sng" dirty="0">
                          <a:effectLst/>
                          <a:latin typeface="Times New Roman" charset="0"/>
                        </a:rPr>
                        <a:t>Invalid card</a:t>
                      </a:r>
                      <a:r>
                        <a:rPr lang="en-US" sz="1800" dirty="0">
                          <a:effectLst/>
                          <a:latin typeface="Times New Roman" charset="0"/>
                        </a:rPr>
                        <a:t>: Line 5: If the credit card number is not valid, the clerk requests the customer for another credit card number</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31328">
                <a:tc>
                  <a:txBody>
                    <a:bodyPr/>
                    <a:lstStyle/>
                    <a:p>
                      <a:r>
                        <a:rPr lang="en-US" sz="1800" b="1">
                          <a:effectLst/>
                          <a:latin typeface="Times New Roman" charset="0"/>
                        </a:rPr>
                        <a:t>Postcondition</a:t>
                      </a:r>
                      <a:endParaRPr lang="en-US" sz="180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latinLnBrk="0"/>
                      <a:r>
                        <a:rPr lang="en-US" sz="1800" dirty="0">
                          <a:effectLst/>
                          <a:latin typeface="Times New Roman" charset="0"/>
                        </a:rPr>
                        <a:t>The reservation is created for the guest.</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8" name="직사각형 7"/>
          <p:cNvSpPr/>
          <p:nvPr/>
        </p:nvSpPr>
        <p:spPr>
          <a:xfrm>
            <a:off x="1769368" y="6301879"/>
            <a:ext cx="8822432" cy="215444"/>
          </a:xfrm>
          <a:prstGeom prst="rect">
            <a:avLst/>
          </a:prstGeom>
        </p:spPr>
        <p:txBody>
          <a:bodyPr wrap="square">
            <a:spAutoFit/>
          </a:bodyPr>
          <a:lstStyle/>
          <a:p>
            <a:r>
              <a:rPr lang="en-US" altLang="ko-KR" sz="800" dirty="0" err="1">
                <a:solidFill>
                  <a:schemeClr val="tx1">
                    <a:lumMod val="50000"/>
                    <a:lumOff val="50000"/>
                  </a:schemeClr>
                </a:solidFill>
                <a:latin typeface="Arial" charset="0"/>
              </a:rPr>
              <a:t>Gomaa</a:t>
            </a:r>
            <a:r>
              <a:rPr lang="en-US" altLang="ko-KR" sz="800" dirty="0">
                <a:solidFill>
                  <a:schemeClr val="tx1">
                    <a:lumMod val="50000"/>
                    <a:lumOff val="50000"/>
                  </a:schemeClr>
                </a:solidFill>
                <a:latin typeface="Arial" charset="0"/>
              </a:rPr>
              <a:t>, H., &amp; </a:t>
            </a:r>
            <a:r>
              <a:rPr lang="en-US" altLang="ko-KR" sz="800" dirty="0" err="1">
                <a:solidFill>
                  <a:schemeClr val="tx1">
                    <a:lumMod val="50000"/>
                    <a:lumOff val="50000"/>
                  </a:schemeClr>
                </a:solidFill>
                <a:latin typeface="Arial" charset="0"/>
              </a:rPr>
              <a:t>Olimpiew</a:t>
            </a:r>
            <a:r>
              <a:rPr lang="en-US" altLang="ko-KR" sz="800" dirty="0">
                <a:solidFill>
                  <a:schemeClr val="tx1">
                    <a:lumMod val="50000"/>
                    <a:lumOff val="50000"/>
                  </a:schemeClr>
                </a:solidFill>
                <a:latin typeface="Arial" charset="0"/>
              </a:rPr>
              <a:t>, E. M. (2005). The role of use cases in requirements and analysis modeling. In </a:t>
            </a:r>
            <a:r>
              <a:rPr lang="en-US" altLang="ko-KR" sz="800" i="1" dirty="0">
                <a:solidFill>
                  <a:schemeClr val="tx1">
                    <a:lumMod val="50000"/>
                    <a:lumOff val="50000"/>
                  </a:schemeClr>
                </a:solidFill>
                <a:latin typeface="Arial" charset="0"/>
              </a:rPr>
              <a:t>Workshop on Use Cases in Model-Driven Software Engineering. Montego Bay, Jamaica</a:t>
            </a:r>
            <a:r>
              <a:rPr lang="en-US" altLang="ko-KR" sz="800" dirty="0">
                <a:solidFill>
                  <a:schemeClr val="tx1">
                    <a:lumMod val="50000"/>
                    <a:lumOff val="50000"/>
                  </a:schemeClr>
                </a:solidFill>
                <a:latin typeface="Arial" charset="0"/>
              </a:rPr>
              <a:t>.</a:t>
            </a:r>
            <a:endParaRPr lang="ko-KR" altLang="en-US" sz="800" dirty="0">
              <a:solidFill>
                <a:schemeClr val="tx1">
                  <a:lumMod val="50000"/>
                  <a:lumOff val="50000"/>
                </a:schemeClr>
              </a:solidFill>
            </a:endParaRPr>
          </a:p>
        </p:txBody>
      </p:sp>
      <p:sp>
        <p:nvSpPr>
          <p:cNvPr id="7" name="직사각형 6">
            <a:extLst>
              <a:ext uri="{FF2B5EF4-FFF2-40B4-BE49-F238E27FC236}">
                <a16:creationId xmlns:a16="http://schemas.microsoft.com/office/drawing/2014/main" id="{B3B964B3-461A-364B-A95B-79228ED26794}"/>
              </a:ext>
            </a:extLst>
          </p:cNvPr>
          <p:cNvSpPr/>
          <p:nvPr/>
        </p:nvSpPr>
        <p:spPr>
          <a:xfrm>
            <a:off x="3512820" y="1402080"/>
            <a:ext cx="6835140" cy="4887158"/>
          </a:xfrm>
          <a:prstGeom prst="rect">
            <a:avLst/>
          </a:prstGeom>
          <a:solidFill>
            <a:schemeClr val="bg1"/>
          </a:solidFill>
        </p:spPr>
        <p:txBody>
          <a:bodyPr wrap="none" rtlCol="0" anchor="ctr">
            <a:noAutofit/>
          </a:bodyPr>
          <a:lstStyle/>
          <a:p>
            <a:pPr algn="ctr"/>
            <a:endParaRPr kumimoji="1" lang="ko-KR" altLang="en-US" dirty="0">
              <a:latin typeface="Arial" charset="0"/>
              <a:ea typeface="Arial" charset="0"/>
              <a:cs typeface="Arial" charset="0"/>
            </a:endParaRPr>
          </a:p>
        </p:txBody>
      </p:sp>
      <p:sp>
        <p:nvSpPr>
          <p:cNvPr id="9" name="직사각형 8">
            <a:extLst>
              <a:ext uri="{FF2B5EF4-FFF2-40B4-BE49-F238E27FC236}">
                <a16:creationId xmlns:a16="http://schemas.microsoft.com/office/drawing/2014/main" id="{74C9C1A2-5934-3A47-9698-A7CD562646CC}"/>
              </a:ext>
            </a:extLst>
          </p:cNvPr>
          <p:cNvSpPr/>
          <p:nvPr/>
        </p:nvSpPr>
        <p:spPr>
          <a:xfrm>
            <a:off x="3512820" y="1676400"/>
            <a:ext cx="6835140" cy="4612838"/>
          </a:xfrm>
          <a:prstGeom prst="rect">
            <a:avLst/>
          </a:prstGeom>
          <a:solidFill>
            <a:schemeClr val="bg1"/>
          </a:solidFill>
        </p:spPr>
        <p:txBody>
          <a:bodyPr wrap="none" rtlCol="0" anchor="ctr">
            <a:noAutofit/>
          </a:bodyPr>
          <a:lstStyle/>
          <a:p>
            <a:pPr algn="ctr"/>
            <a:endParaRPr kumimoji="1" lang="ko-KR" altLang="en-US" dirty="0">
              <a:latin typeface="Arial" charset="0"/>
              <a:ea typeface="Arial" charset="0"/>
              <a:cs typeface="Arial" charset="0"/>
            </a:endParaRPr>
          </a:p>
        </p:txBody>
      </p:sp>
      <p:sp>
        <p:nvSpPr>
          <p:cNvPr id="10" name="직사각형 9">
            <a:extLst>
              <a:ext uri="{FF2B5EF4-FFF2-40B4-BE49-F238E27FC236}">
                <a16:creationId xmlns:a16="http://schemas.microsoft.com/office/drawing/2014/main" id="{B370231E-CA72-EB4C-8CCB-83968C87780C}"/>
              </a:ext>
            </a:extLst>
          </p:cNvPr>
          <p:cNvSpPr/>
          <p:nvPr/>
        </p:nvSpPr>
        <p:spPr>
          <a:xfrm>
            <a:off x="3512820" y="2057400"/>
            <a:ext cx="6835140" cy="4231838"/>
          </a:xfrm>
          <a:prstGeom prst="rect">
            <a:avLst/>
          </a:prstGeom>
          <a:solidFill>
            <a:schemeClr val="bg1"/>
          </a:solidFill>
        </p:spPr>
        <p:txBody>
          <a:bodyPr wrap="none" rtlCol="0" anchor="ctr">
            <a:noAutofit/>
          </a:bodyPr>
          <a:lstStyle/>
          <a:p>
            <a:pPr algn="ctr"/>
            <a:endParaRPr kumimoji="1" lang="ko-KR" altLang="en-US" dirty="0">
              <a:latin typeface="Arial" charset="0"/>
              <a:ea typeface="Arial" charset="0"/>
              <a:cs typeface="Arial" charset="0"/>
            </a:endParaRPr>
          </a:p>
        </p:txBody>
      </p:sp>
      <p:sp>
        <p:nvSpPr>
          <p:cNvPr id="11" name="직사각형 10">
            <a:extLst>
              <a:ext uri="{FF2B5EF4-FFF2-40B4-BE49-F238E27FC236}">
                <a16:creationId xmlns:a16="http://schemas.microsoft.com/office/drawing/2014/main" id="{A6C04627-0D88-F04B-8FCD-4B8111D714B2}"/>
              </a:ext>
            </a:extLst>
          </p:cNvPr>
          <p:cNvSpPr/>
          <p:nvPr/>
        </p:nvSpPr>
        <p:spPr>
          <a:xfrm>
            <a:off x="3512820" y="4838700"/>
            <a:ext cx="6835140" cy="1440180"/>
          </a:xfrm>
          <a:prstGeom prst="rect">
            <a:avLst/>
          </a:prstGeom>
          <a:solidFill>
            <a:schemeClr val="bg1"/>
          </a:solidFill>
        </p:spPr>
        <p:txBody>
          <a:bodyPr wrap="none" rtlCol="0" anchor="ctr">
            <a:noAutofit/>
          </a:bodyPr>
          <a:lstStyle/>
          <a:p>
            <a:pPr algn="ctr"/>
            <a:endParaRPr kumimoji="1" lang="ko-KR" altLang="en-US" dirty="0">
              <a:latin typeface="Arial" charset="0"/>
              <a:ea typeface="Arial" charset="0"/>
              <a:cs typeface="Arial" charset="0"/>
            </a:endParaRPr>
          </a:p>
        </p:txBody>
      </p:sp>
      <p:sp>
        <p:nvSpPr>
          <p:cNvPr id="12" name="직사각형 11">
            <a:extLst>
              <a:ext uri="{FF2B5EF4-FFF2-40B4-BE49-F238E27FC236}">
                <a16:creationId xmlns:a16="http://schemas.microsoft.com/office/drawing/2014/main" id="{4DDF867E-C5AA-2F49-893B-6CC2A5D8190B}"/>
              </a:ext>
            </a:extLst>
          </p:cNvPr>
          <p:cNvSpPr/>
          <p:nvPr/>
        </p:nvSpPr>
        <p:spPr>
          <a:xfrm>
            <a:off x="3512820" y="6035041"/>
            <a:ext cx="6835140" cy="242367"/>
          </a:xfrm>
          <a:prstGeom prst="rect">
            <a:avLst/>
          </a:prstGeom>
          <a:solidFill>
            <a:schemeClr val="bg1"/>
          </a:solidFill>
        </p:spPr>
        <p:txBody>
          <a:bodyPr wrap="none" rtlCol="0" anchor="ctr">
            <a:noAutofit/>
          </a:bodyPr>
          <a:lstStyle/>
          <a:p>
            <a:pPr algn="ctr"/>
            <a:endParaRPr kumimoji="1" lang="ko-KR" altLang="en-US" dirty="0">
              <a:latin typeface="Arial" charset="0"/>
              <a:ea typeface="Arial" charset="0"/>
              <a:cs typeface="Arial" charset="0"/>
            </a:endParaRPr>
          </a:p>
        </p:txBody>
      </p:sp>
    </p:spTree>
    <p:extLst>
      <p:ext uri="{BB962C8B-B14F-4D97-AF65-F5344CB8AC3E}">
        <p14:creationId xmlns:p14="http://schemas.microsoft.com/office/powerpoint/2010/main" val="12817661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Use Case Description Example</a:t>
            </a:r>
            <a:endParaRPr kumimoji="1" lang="ko-KR" altLang="en-US" dirty="0"/>
          </a:p>
        </p:txBody>
      </p:sp>
      <p:sp>
        <p:nvSpPr>
          <p:cNvPr id="4" name="날짜 개체 틀 3"/>
          <p:cNvSpPr>
            <a:spLocks noGrp="1"/>
          </p:cNvSpPr>
          <p:nvPr>
            <p:ph type="dt" sz="half" idx="10"/>
          </p:nvPr>
        </p:nvSpPr>
        <p:spPr/>
        <p:txBody>
          <a:bodyPr/>
          <a:lstStyle/>
          <a:p>
            <a:pPr>
              <a:defRPr/>
            </a:pPr>
            <a:r>
              <a:rPr lang="en-US" altLang="ko-KR"/>
              <a:t>Spring 2025</a:t>
            </a:r>
          </a:p>
        </p:txBody>
      </p:sp>
      <p:sp>
        <p:nvSpPr>
          <p:cNvPr id="5" name="바닥글 개체 틀 4"/>
          <p:cNvSpPr>
            <a:spLocks noGrp="1"/>
          </p:cNvSpPr>
          <p:nvPr>
            <p:ph type="ftr" sz="quarter" idx="11"/>
          </p:nvPr>
        </p:nvSpPr>
        <p:spPr/>
        <p:txBody>
          <a:bodyPr/>
          <a:lstStyle/>
          <a:p>
            <a:pPr>
              <a:defRPr/>
            </a:pPr>
            <a:r>
              <a:rPr lang="en-US" altLang="ko-KR"/>
              <a:t>CS30500        Copyright (c) In-Young Ko, KAIST</a:t>
            </a:r>
          </a:p>
        </p:txBody>
      </p:sp>
      <p:sp>
        <p:nvSpPr>
          <p:cNvPr id="6" name="슬라이드 번호 개체 틀 5"/>
          <p:cNvSpPr>
            <a:spLocks noGrp="1"/>
          </p:cNvSpPr>
          <p:nvPr>
            <p:ph type="sldNum" sz="quarter" idx="12"/>
          </p:nvPr>
        </p:nvSpPr>
        <p:spPr/>
        <p:txBody>
          <a:bodyPr/>
          <a:lstStyle/>
          <a:p>
            <a:fld id="{A979F646-AB8B-1947-BA9C-ACB735711BDC}" type="slidenum">
              <a:rPr lang="uk-UA" smtClean="0"/>
              <a:pPr/>
              <a:t>21</a:t>
            </a:fld>
            <a:endParaRPr lang="uk-UA" altLang="ko-KR"/>
          </a:p>
        </p:txBody>
      </p:sp>
      <p:graphicFrame>
        <p:nvGraphicFramePr>
          <p:cNvPr id="3" name="표 2"/>
          <p:cNvGraphicFramePr>
            <a:graphicFrameLocks noGrp="1"/>
          </p:cNvGraphicFramePr>
          <p:nvPr/>
        </p:nvGraphicFramePr>
        <p:xfrm>
          <a:off x="2057400" y="768548"/>
          <a:ext cx="8305800" cy="5520691"/>
        </p:xfrm>
        <a:graphic>
          <a:graphicData uri="http://schemas.openxmlformats.org/drawingml/2006/table">
            <a:tbl>
              <a:tblPr/>
              <a:tblGrid>
                <a:gridCol w="14478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231328">
                <a:tc>
                  <a:txBody>
                    <a:bodyPr/>
                    <a:lstStyle/>
                    <a:p>
                      <a:r>
                        <a:rPr lang="en-US" sz="1800" b="1" dirty="0">
                          <a:effectLst/>
                          <a:latin typeface="Times New Roman" charset="0"/>
                        </a:rPr>
                        <a:t>Name</a:t>
                      </a:r>
                      <a:endParaRPr lang="en-US" sz="1800" dirty="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latinLnBrk="0"/>
                      <a:r>
                        <a:rPr lang="en-US" sz="1800" dirty="0">
                          <a:effectLst/>
                          <a:latin typeface="Times New Roman" charset="0"/>
                        </a:rPr>
                        <a:t>Make reservation</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r h="346949">
                <a:tc>
                  <a:txBody>
                    <a:bodyPr/>
                    <a:lstStyle/>
                    <a:p>
                      <a:r>
                        <a:rPr lang="en-US" sz="1800" b="1">
                          <a:effectLst/>
                          <a:latin typeface="Times New Roman" charset="0"/>
                        </a:rPr>
                        <a:t>Summary</a:t>
                      </a:r>
                      <a:endParaRPr lang="en-US" sz="180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latinLnBrk="0"/>
                      <a:r>
                        <a:rPr lang="en-US" sz="1800" dirty="0">
                          <a:effectLst/>
                          <a:latin typeface="Times New Roman" charset="0"/>
                        </a:rPr>
                        <a:t>Reservation clerk reserves a room for a hotel guest</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1328">
                <a:tc>
                  <a:txBody>
                    <a:bodyPr/>
                    <a:lstStyle/>
                    <a:p>
                      <a:r>
                        <a:rPr lang="en-US" sz="1800" b="1">
                          <a:effectLst/>
                          <a:latin typeface="Times New Roman" charset="0"/>
                        </a:rPr>
                        <a:t>Actor</a:t>
                      </a:r>
                      <a:endParaRPr lang="en-US" sz="180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latinLnBrk="0"/>
                      <a:r>
                        <a:rPr lang="en-US" sz="1800" dirty="0">
                          <a:effectLst/>
                          <a:latin typeface="Times New Roman" charset="0"/>
                        </a:rPr>
                        <a:t>Reservation clerk</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6949">
                <a:tc>
                  <a:txBody>
                    <a:bodyPr/>
                    <a:lstStyle/>
                    <a:p>
                      <a:r>
                        <a:rPr lang="en-US" sz="1800" b="1" dirty="0">
                          <a:effectLst/>
                          <a:latin typeface="Times New Roman" charset="0"/>
                        </a:rPr>
                        <a:t>Precondition</a:t>
                      </a:r>
                      <a:endParaRPr lang="en-US" sz="1800" dirty="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latinLnBrk="0"/>
                      <a:r>
                        <a:rPr lang="en-US" sz="1800" dirty="0">
                          <a:effectLst/>
                          <a:latin typeface="Times New Roman" charset="0"/>
                        </a:rPr>
                        <a:t>Reservation clerk has logged into the Hotel system</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89515">
                <a:tc>
                  <a:txBody>
                    <a:bodyPr/>
                    <a:lstStyle/>
                    <a:p>
                      <a:r>
                        <a:rPr lang="en-US" sz="1800" b="1" dirty="0">
                          <a:effectLst/>
                          <a:latin typeface="Times New Roman" charset="0"/>
                        </a:rPr>
                        <a:t>Description</a:t>
                      </a:r>
                      <a:endParaRPr lang="en-US" sz="1800" dirty="0">
                        <a:effectLst/>
                        <a:latin typeface="Times New Roman" charset="0"/>
                      </a:endParaRPr>
                    </a:p>
                    <a:p>
                      <a:br>
                        <a:rPr lang="ko-KR" altLang="en-US" sz="1800" dirty="0">
                          <a:effectLst/>
                          <a:latin typeface="Times New Roman" charset="0"/>
                        </a:rPr>
                      </a:br>
                      <a:endParaRPr lang="ko-KR" altLang="en-US" sz="1800" dirty="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marL="179388" indent="-179388" latinLnBrk="0">
                        <a:buFont typeface="+mj-lt"/>
                        <a:buAutoNum type="arabicPeriod"/>
                        <a:tabLst/>
                      </a:pPr>
                      <a:r>
                        <a:rPr lang="en-US" sz="1800" dirty="0">
                          <a:effectLst/>
                          <a:latin typeface="Times New Roman" charset="0"/>
                        </a:rPr>
                        <a:t>Guest gives </a:t>
                      </a:r>
                      <a:r>
                        <a:rPr lang="en-US" sz="1800" u="sng" dirty="0">
                          <a:effectLst/>
                          <a:latin typeface="Times New Roman" charset="0"/>
                        </a:rPr>
                        <a:t>personal details</a:t>
                      </a:r>
                      <a:r>
                        <a:rPr lang="en-US" sz="1800" dirty="0">
                          <a:effectLst/>
                          <a:latin typeface="Times New Roman" charset="0"/>
                        </a:rPr>
                        <a:t> to reservation clerk, such as name, room type, number of occupants, and dates and times of arrival and departure</a:t>
                      </a:r>
                    </a:p>
                    <a:p>
                      <a:pPr marL="179388" indent="-179388" latinLnBrk="0">
                        <a:buFont typeface="+mj-lt"/>
                        <a:buAutoNum type="arabicPeriod"/>
                        <a:tabLst/>
                      </a:pPr>
                      <a:r>
                        <a:rPr lang="en-US" sz="1800" dirty="0">
                          <a:effectLst/>
                          <a:latin typeface="Times New Roman" charset="0"/>
                        </a:rPr>
                        <a:t>Reservation clerk enters information into the system and </a:t>
                      </a:r>
                      <a:r>
                        <a:rPr lang="en-US" sz="1800" u="sng" dirty="0">
                          <a:effectLst/>
                          <a:latin typeface="Times New Roman" charset="0"/>
                        </a:rPr>
                        <a:t>looks up availability</a:t>
                      </a:r>
                      <a:r>
                        <a:rPr lang="en-US" sz="1800" dirty="0">
                          <a:effectLst/>
                          <a:latin typeface="Times New Roman" charset="0"/>
                        </a:rPr>
                        <a:t> and room reservation rate</a:t>
                      </a:r>
                    </a:p>
                    <a:p>
                      <a:pPr marL="179388" indent="-179388" latinLnBrk="0">
                        <a:buFont typeface="+mj-lt"/>
                        <a:buAutoNum type="arabicPeriod"/>
                        <a:tabLst/>
                      </a:pPr>
                      <a:r>
                        <a:rPr lang="en-US" sz="1800" dirty="0">
                          <a:effectLst/>
                          <a:latin typeface="Times New Roman" charset="0"/>
                        </a:rPr>
                        <a:t>If room is available, clerk requests the guest to </a:t>
                      </a:r>
                      <a:r>
                        <a:rPr lang="en-US" sz="1800" u="sng" dirty="0">
                          <a:effectLst/>
                          <a:latin typeface="Times New Roman" charset="0"/>
                        </a:rPr>
                        <a:t>guarantee the reservation</a:t>
                      </a:r>
                      <a:r>
                        <a:rPr lang="en-US" sz="1800" dirty="0">
                          <a:effectLst/>
                          <a:latin typeface="Times New Roman" charset="0"/>
                        </a:rPr>
                        <a:t> with a credit card number</a:t>
                      </a:r>
                    </a:p>
                    <a:p>
                      <a:pPr marL="179388" indent="-179388" latinLnBrk="0">
                        <a:buFont typeface="+mj-lt"/>
                        <a:buAutoNum type="arabicPeriod"/>
                        <a:tabLst/>
                      </a:pPr>
                      <a:r>
                        <a:rPr lang="en-US" sz="1800" dirty="0">
                          <a:effectLst/>
                          <a:latin typeface="Times New Roman" charset="0"/>
                        </a:rPr>
                        <a:t>The clerk </a:t>
                      </a:r>
                      <a:r>
                        <a:rPr lang="en-US" sz="1800" u="sng" dirty="0">
                          <a:effectLst/>
                          <a:latin typeface="Times New Roman" charset="0"/>
                        </a:rPr>
                        <a:t>enters the guest’s credit card number</a:t>
                      </a:r>
                      <a:r>
                        <a:rPr lang="en-US" sz="1800" dirty="0">
                          <a:effectLst/>
                          <a:latin typeface="Times New Roman" charset="0"/>
                        </a:rPr>
                        <a:t> to guarantee the reservation.</a:t>
                      </a:r>
                    </a:p>
                    <a:p>
                      <a:pPr marL="179388" indent="-179388" latinLnBrk="0">
                        <a:buFont typeface="+mj-lt"/>
                        <a:buAutoNum type="arabicPeriod"/>
                        <a:tabLst/>
                      </a:pPr>
                      <a:r>
                        <a:rPr lang="en-US" sz="1800" dirty="0">
                          <a:effectLst/>
                          <a:latin typeface="Times New Roman" charset="0"/>
                        </a:rPr>
                        <a:t>If credit card number is valid, the clerk </a:t>
                      </a:r>
                      <a:r>
                        <a:rPr lang="en-US" sz="1800" u="sng" dirty="0">
                          <a:effectLst/>
                          <a:latin typeface="Times New Roman" charset="0"/>
                        </a:rPr>
                        <a:t>updates the reservation</a:t>
                      </a:r>
                      <a:r>
                        <a:rPr lang="en-US" sz="1800" dirty="0">
                          <a:effectLst/>
                          <a:latin typeface="Times New Roman" charset="0"/>
                        </a:rPr>
                        <a:t> as guaranteed.</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214318">
                <a:tc>
                  <a:txBody>
                    <a:bodyPr/>
                    <a:lstStyle/>
                    <a:p>
                      <a:r>
                        <a:rPr lang="en-US" sz="1800" b="1" dirty="0">
                          <a:effectLst/>
                          <a:latin typeface="Times New Roman" charset="0"/>
                        </a:rPr>
                        <a:t>Alternatives</a:t>
                      </a:r>
                      <a:endParaRPr lang="en-US" sz="1800" dirty="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latinLnBrk="0"/>
                      <a:r>
                        <a:rPr lang="en-US" sz="1800" u="sng" dirty="0">
                          <a:effectLst/>
                          <a:latin typeface="Times New Roman" charset="0"/>
                        </a:rPr>
                        <a:t>Room not available</a:t>
                      </a:r>
                      <a:r>
                        <a:rPr lang="en-US" sz="1800" dirty="0">
                          <a:effectLst/>
                          <a:latin typeface="Times New Roman" charset="0"/>
                        </a:rPr>
                        <a:t>: Line 3: If a room is not available, clerk requests the customer for another date and / or time of arrival and departure</a:t>
                      </a:r>
                    </a:p>
                    <a:p>
                      <a:pPr latinLnBrk="0"/>
                      <a:r>
                        <a:rPr lang="en-US" sz="1800" u="sng" dirty="0">
                          <a:effectLst/>
                          <a:latin typeface="Times New Roman" charset="0"/>
                        </a:rPr>
                        <a:t>Invalid card</a:t>
                      </a:r>
                      <a:r>
                        <a:rPr lang="en-US" sz="1800" dirty="0">
                          <a:effectLst/>
                          <a:latin typeface="Times New Roman" charset="0"/>
                        </a:rPr>
                        <a:t>: Line 5: If the credit card number is not valid, the clerk requests the customer for another credit card number</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31328">
                <a:tc>
                  <a:txBody>
                    <a:bodyPr/>
                    <a:lstStyle/>
                    <a:p>
                      <a:r>
                        <a:rPr lang="en-US" sz="1800" b="1">
                          <a:effectLst/>
                          <a:latin typeface="Times New Roman" charset="0"/>
                        </a:rPr>
                        <a:t>Postcondition</a:t>
                      </a:r>
                      <a:endParaRPr lang="en-US" sz="180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latinLnBrk="0"/>
                      <a:r>
                        <a:rPr lang="en-US" sz="1800" dirty="0">
                          <a:effectLst/>
                          <a:latin typeface="Times New Roman" charset="0"/>
                        </a:rPr>
                        <a:t>The reservation is created for the guest.</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8" name="직사각형 7"/>
          <p:cNvSpPr/>
          <p:nvPr/>
        </p:nvSpPr>
        <p:spPr>
          <a:xfrm>
            <a:off x="1769368" y="6301879"/>
            <a:ext cx="9660632" cy="215444"/>
          </a:xfrm>
          <a:prstGeom prst="rect">
            <a:avLst/>
          </a:prstGeom>
        </p:spPr>
        <p:txBody>
          <a:bodyPr wrap="square">
            <a:spAutoFit/>
          </a:bodyPr>
          <a:lstStyle/>
          <a:p>
            <a:r>
              <a:rPr lang="en-US" altLang="ko-KR" sz="800" dirty="0">
                <a:solidFill>
                  <a:schemeClr val="tx1">
                    <a:lumMod val="50000"/>
                    <a:lumOff val="50000"/>
                  </a:schemeClr>
                </a:solidFill>
                <a:latin typeface="Arial" charset="0"/>
              </a:rPr>
              <a:t>[GoOi05] Gomaa, H., &amp; </a:t>
            </a:r>
            <a:r>
              <a:rPr lang="en-US" altLang="ko-KR" sz="800" dirty="0" err="1">
                <a:solidFill>
                  <a:schemeClr val="tx1">
                    <a:lumMod val="50000"/>
                    <a:lumOff val="50000"/>
                  </a:schemeClr>
                </a:solidFill>
                <a:latin typeface="Arial" charset="0"/>
              </a:rPr>
              <a:t>Olimpiew</a:t>
            </a:r>
            <a:r>
              <a:rPr lang="en-US" altLang="ko-KR" sz="800" dirty="0">
                <a:solidFill>
                  <a:schemeClr val="tx1">
                    <a:lumMod val="50000"/>
                    <a:lumOff val="50000"/>
                  </a:schemeClr>
                </a:solidFill>
                <a:latin typeface="Arial" charset="0"/>
              </a:rPr>
              <a:t>, E. M. (2005). The role of use cases in requirements and analysis modeling. In </a:t>
            </a:r>
            <a:r>
              <a:rPr lang="en-US" altLang="ko-KR" sz="800" i="1" dirty="0">
                <a:solidFill>
                  <a:schemeClr val="tx1">
                    <a:lumMod val="50000"/>
                    <a:lumOff val="50000"/>
                  </a:schemeClr>
                </a:solidFill>
                <a:latin typeface="Arial" charset="0"/>
              </a:rPr>
              <a:t>Workshop on Use Cases in Model-Driven Software Engineering. Montego Bay, Jamaica</a:t>
            </a:r>
            <a:r>
              <a:rPr lang="en-US" altLang="ko-KR" sz="800" dirty="0">
                <a:solidFill>
                  <a:schemeClr val="tx1">
                    <a:lumMod val="50000"/>
                    <a:lumOff val="50000"/>
                  </a:schemeClr>
                </a:solidFill>
                <a:latin typeface="Arial" charset="0"/>
              </a:rPr>
              <a:t>.</a:t>
            </a:r>
            <a:endParaRPr lang="ko-KR" altLang="en-US" sz="800" dirty="0">
              <a:solidFill>
                <a:schemeClr val="tx1">
                  <a:lumMod val="50000"/>
                  <a:lumOff val="50000"/>
                </a:schemeClr>
              </a:solidFill>
            </a:endParaRPr>
          </a:p>
        </p:txBody>
      </p:sp>
    </p:spTree>
    <p:extLst>
      <p:ext uri="{BB962C8B-B14F-4D97-AF65-F5344CB8AC3E}">
        <p14:creationId xmlns:p14="http://schemas.microsoft.com/office/powerpoint/2010/main" val="6740369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6DA151E-04B4-F3AB-A66A-1280EA4302CA}"/>
              </a:ext>
            </a:extLst>
          </p:cNvPr>
          <p:cNvSpPr>
            <a:spLocks noGrp="1"/>
          </p:cNvSpPr>
          <p:nvPr>
            <p:ph type="title"/>
          </p:nvPr>
        </p:nvSpPr>
        <p:spPr/>
        <p:txBody>
          <a:bodyPr/>
          <a:lstStyle/>
          <a:p>
            <a:r>
              <a:rPr kumimoji="1" lang="en-US" altLang="ko-KR" dirty="0"/>
              <a:t>Use Case Description Generated by ChatGPT </a:t>
            </a:r>
            <a:r>
              <a:rPr kumimoji="1" lang="en-US" altLang="ko-KR" sz="2000" dirty="0"/>
              <a:t>(1/2)</a:t>
            </a:r>
            <a:endParaRPr kumimoji="1" lang="ko-KR" altLang="en-US" dirty="0"/>
          </a:p>
        </p:txBody>
      </p:sp>
      <p:sp>
        <p:nvSpPr>
          <p:cNvPr id="3" name="내용 개체 틀 2">
            <a:extLst>
              <a:ext uri="{FF2B5EF4-FFF2-40B4-BE49-F238E27FC236}">
                <a16:creationId xmlns:a16="http://schemas.microsoft.com/office/drawing/2014/main" id="{EEB83872-C6D2-8246-5D83-D143074FEC1E}"/>
              </a:ext>
            </a:extLst>
          </p:cNvPr>
          <p:cNvSpPr>
            <a:spLocks noGrp="1"/>
          </p:cNvSpPr>
          <p:nvPr>
            <p:ph idx="1"/>
          </p:nvPr>
        </p:nvSpPr>
        <p:spPr>
          <a:xfrm>
            <a:off x="609600" y="914399"/>
            <a:ext cx="11055019" cy="5544553"/>
          </a:xfrm>
        </p:spPr>
        <p:txBody>
          <a:bodyPr>
            <a:normAutofit fontScale="92500"/>
          </a:bodyPr>
          <a:lstStyle/>
          <a:p>
            <a:pPr marL="0" indent="0" algn="l">
              <a:lnSpc>
                <a:spcPct val="120000"/>
              </a:lnSpc>
              <a:spcBef>
                <a:spcPts val="0"/>
              </a:spcBef>
              <a:buNone/>
            </a:pPr>
            <a:r>
              <a:rPr lang="en-US" altLang="ko-KR" sz="1600" b="1" i="0" u="none" strike="noStrike" dirty="0">
                <a:solidFill>
                  <a:srgbClr val="7030A0"/>
                </a:solidFill>
                <a:effectLst/>
              </a:rPr>
              <a:t>Use Case: Voice Command Control</a:t>
            </a:r>
          </a:p>
          <a:p>
            <a:pPr marL="0" indent="0" algn="l">
              <a:lnSpc>
                <a:spcPct val="120000"/>
              </a:lnSpc>
              <a:spcBef>
                <a:spcPts val="600"/>
              </a:spcBef>
              <a:buNone/>
            </a:pPr>
            <a:r>
              <a:rPr lang="en-US" altLang="ko-KR" sz="1600" b="1" i="0" u="none" strike="noStrike" dirty="0">
                <a:solidFill>
                  <a:srgbClr val="7030A0"/>
                </a:solidFill>
                <a:effectLst/>
              </a:rPr>
              <a:t>1. Use Case ID: </a:t>
            </a:r>
            <a:r>
              <a:rPr lang="en-US" altLang="ko-KR" sz="1600" b="0" i="0" u="none" strike="noStrike" dirty="0">
                <a:solidFill>
                  <a:srgbClr val="7030A0"/>
                </a:solidFill>
                <a:effectLst/>
              </a:rPr>
              <a:t>UC-VC-001</a:t>
            </a:r>
          </a:p>
          <a:p>
            <a:pPr marL="0" indent="0" algn="l">
              <a:lnSpc>
                <a:spcPct val="120000"/>
              </a:lnSpc>
              <a:spcBef>
                <a:spcPts val="600"/>
              </a:spcBef>
              <a:buNone/>
            </a:pPr>
            <a:r>
              <a:rPr lang="en-US" altLang="ko-KR" sz="1600" b="1" i="0" u="none" strike="noStrike" dirty="0">
                <a:solidFill>
                  <a:srgbClr val="7030A0"/>
                </a:solidFill>
                <a:effectLst/>
              </a:rPr>
              <a:t>2. Use Case Name: </a:t>
            </a:r>
            <a:r>
              <a:rPr lang="en-US" altLang="ko-KR" sz="1600" b="0" i="0" u="none" strike="noStrike" dirty="0">
                <a:solidFill>
                  <a:srgbClr val="FF0000"/>
                </a:solidFill>
                <a:effectLst/>
              </a:rPr>
              <a:t>Voice Command Control</a:t>
            </a:r>
          </a:p>
          <a:p>
            <a:pPr marL="0" indent="0" algn="l">
              <a:lnSpc>
                <a:spcPct val="120000"/>
              </a:lnSpc>
              <a:spcBef>
                <a:spcPts val="600"/>
              </a:spcBef>
              <a:buNone/>
            </a:pPr>
            <a:r>
              <a:rPr lang="en-US" altLang="ko-KR" sz="1600" b="1" i="0" u="none" strike="noStrike" dirty="0">
                <a:solidFill>
                  <a:srgbClr val="7030A0"/>
                </a:solidFill>
                <a:effectLst/>
              </a:rPr>
              <a:t>3. Actors</a:t>
            </a:r>
          </a:p>
          <a:p>
            <a:pPr marL="0" indent="0" algn="l">
              <a:lnSpc>
                <a:spcPct val="120000"/>
              </a:lnSpc>
              <a:spcBef>
                <a:spcPts val="0"/>
              </a:spcBef>
              <a:buNone/>
            </a:pPr>
            <a:r>
              <a:rPr lang="en-US" altLang="ko-KR" sz="1600" b="1" i="0" u="none" strike="noStrike" dirty="0">
                <a:solidFill>
                  <a:srgbClr val="7030A0"/>
                </a:solidFill>
                <a:effectLst/>
              </a:rPr>
              <a:t>Primary Actor</a:t>
            </a:r>
            <a:r>
              <a:rPr lang="en-US" altLang="ko-KR" sz="1600" b="0" i="0" u="none" strike="noStrike" dirty="0">
                <a:solidFill>
                  <a:srgbClr val="7030A0"/>
                </a:solidFill>
                <a:effectLst/>
              </a:rPr>
              <a:t>: User (Homeowner, Resident)</a:t>
            </a:r>
          </a:p>
          <a:p>
            <a:pPr marL="0" indent="0" algn="l">
              <a:lnSpc>
                <a:spcPct val="120000"/>
              </a:lnSpc>
              <a:spcBef>
                <a:spcPts val="0"/>
              </a:spcBef>
              <a:buNone/>
            </a:pPr>
            <a:r>
              <a:rPr lang="en-US" altLang="ko-KR" sz="1600" b="1" i="0" u="none" strike="noStrike" dirty="0">
                <a:solidFill>
                  <a:srgbClr val="7030A0"/>
                </a:solidFill>
                <a:effectLst/>
              </a:rPr>
              <a:t>Secondary Actors</a:t>
            </a:r>
            <a:r>
              <a:rPr lang="en-US" altLang="ko-KR" sz="1600" b="0" i="0" u="none" strike="noStrike" dirty="0">
                <a:solidFill>
                  <a:srgbClr val="7030A0"/>
                </a:solidFill>
                <a:effectLst/>
              </a:rPr>
              <a:t>: </a:t>
            </a:r>
            <a:r>
              <a:rPr lang="en-US" altLang="ko-KR" sz="1600" b="0" i="0" u="none" strike="noStrike" dirty="0">
                <a:solidFill>
                  <a:srgbClr val="FF0000"/>
                </a:solidFill>
                <a:effectLst/>
              </a:rPr>
              <a:t>LG Butler Robot, Smart Home Appliances </a:t>
            </a:r>
            <a:r>
              <a:rPr lang="en-US" altLang="ko-KR" sz="1600" b="0" i="0" u="none" strike="noStrike" dirty="0">
                <a:solidFill>
                  <a:srgbClr val="7030A0"/>
                </a:solidFill>
                <a:effectLst/>
              </a:rPr>
              <a:t>(e.g., Air Conditioner, Refrigerator, Washing Machine, Oven)</a:t>
            </a:r>
          </a:p>
          <a:p>
            <a:pPr marL="0" indent="0" algn="l">
              <a:lnSpc>
                <a:spcPct val="120000"/>
              </a:lnSpc>
              <a:spcBef>
                <a:spcPts val="600"/>
              </a:spcBef>
              <a:buNone/>
            </a:pPr>
            <a:r>
              <a:rPr lang="en-US" altLang="ko-KR" sz="1600" b="1" i="0" u="none" strike="noStrike" dirty="0">
                <a:solidFill>
                  <a:srgbClr val="7030A0"/>
                </a:solidFill>
                <a:effectLst/>
              </a:rPr>
              <a:t>4. Description</a:t>
            </a:r>
          </a:p>
          <a:p>
            <a:pPr marL="0" indent="0" algn="l">
              <a:lnSpc>
                <a:spcPct val="120000"/>
              </a:lnSpc>
              <a:spcBef>
                <a:spcPts val="0"/>
              </a:spcBef>
              <a:buNone/>
            </a:pPr>
            <a:r>
              <a:rPr lang="en-US" altLang="ko-KR" sz="1600" b="0" i="0" u="none" strike="noStrike" dirty="0">
                <a:solidFill>
                  <a:srgbClr val="7030A0"/>
                </a:solidFill>
                <a:effectLst/>
              </a:rPr>
              <a:t>This use case describes how the LG Butler Robot allows users to control and coordinate smart home appliances using voice commands. The butler robot listens to user commands, processes them using natural language understanding (NLU), and sends instructions via APIs to the relevant home appliances for execution.</a:t>
            </a:r>
          </a:p>
          <a:p>
            <a:pPr marL="0" indent="0" algn="l">
              <a:lnSpc>
                <a:spcPct val="120000"/>
              </a:lnSpc>
              <a:spcBef>
                <a:spcPts val="600"/>
              </a:spcBef>
              <a:buNone/>
            </a:pPr>
            <a:r>
              <a:rPr lang="en-US" altLang="ko-KR" sz="1600" b="1" i="0" u="none" strike="noStrike" dirty="0">
                <a:solidFill>
                  <a:srgbClr val="7030A0"/>
                </a:solidFill>
                <a:effectLst/>
              </a:rPr>
              <a:t>5. Preconditions</a:t>
            </a:r>
          </a:p>
          <a:p>
            <a:pPr marL="0" indent="0" algn="l">
              <a:lnSpc>
                <a:spcPct val="120000"/>
              </a:lnSpc>
              <a:spcBef>
                <a:spcPts val="0"/>
              </a:spcBef>
              <a:buNone/>
            </a:pPr>
            <a:r>
              <a:rPr lang="en-US" altLang="ko-KR" sz="1600" b="0" i="0" u="none" strike="noStrike" dirty="0">
                <a:solidFill>
                  <a:srgbClr val="7030A0"/>
                </a:solidFill>
                <a:effectLst/>
              </a:rPr>
              <a:t>The LG Butler Robot is </a:t>
            </a:r>
            <a:r>
              <a:rPr lang="en-US" altLang="ko-KR" sz="1600" b="0" i="0" u="sng" strike="noStrike" dirty="0">
                <a:solidFill>
                  <a:srgbClr val="7030A0"/>
                </a:solidFill>
                <a:effectLst/>
              </a:rPr>
              <a:t>powered on</a:t>
            </a:r>
            <a:r>
              <a:rPr lang="en-US" altLang="ko-KR" sz="1600" b="0" i="0" u="none" strike="noStrike" dirty="0">
                <a:solidFill>
                  <a:srgbClr val="7030A0"/>
                </a:solidFill>
                <a:effectLst/>
              </a:rPr>
              <a:t> and </a:t>
            </a:r>
            <a:r>
              <a:rPr lang="en-US" altLang="ko-KR" sz="1600" b="0" i="0" u="sng" strike="noStrike" dirty="0">
                <a:solidFill>
                  <a:srgbClr val="7030A0"/>
                </a:solidFill>
                <a:effectLst/>
              </a:rPr>
              <a:t>connected</a:t>
            </a:r>
            <a:r>
              <a:rPr lang="en-US" altLang="ko-KR" sz="1600" b="0" i="0" u="none" strike="noStrike" dirty="0">
                <a:solidFill>
                  <a:srgbClr val="7030A0"/>
                </a:solidFill>
                <a:effectLst/>
              </a:rPr>
              <a:t> to the home network.</a:t>
            </a:r>
          </a:p>
          <a:p>
            <a:pPr marL="0" indent="0" algn="l">
              <a:lnSpc>
                <a:spcPct val="120000"/>
              </a:lnSpc>
              <a:spcBef>
                <a:spcPts val="0"/>
              </a:spcBef>
              <a:buNone/>
            </a:pPr>
            <a:r>
              <a:rPr lang="en-US" altLang="ko-KR" sz="1600" b="0" i="0" u="none" strike="noStrike" dirty="0">
                <a:solidFill>
                  <a:srgbClr val="7030A0"/>
                </a:solidFill>
                <a:effectLst/>
              </a:rPr>
              <a:t>Smart home appliances are </a:t>
            </a:r>
            <a:r>
              <a:rPr lang="en-US" altLang="ko-KR" sz="1600" b="0" i="0" u="sng" strike="noStrike" dirty="0">
                <a:solidFill>
                  <a:srgbClr val="7030A0"/>
                </a:solidFill>
                <a:effectLst/>
              </a:rPr>
              <a:t>registered</a:t>
            </a:r>
            <a:r>
              <a:rPr lang="en-US" altLang="ko-KR" sz="1600" b="0" i="0" u="none" strike="noStrike" dirty="0">
                <a:solidFill>
                  <a:srgbClr val="7030A0"/>
                </a:solidFill>
                <a:effectLst/>
              </a:rPr>
              <a:t>, online, and integrated with the LG </a:t>
            </a:r>
            <a:r>
              <a:rPr lang="en-US" altLang="ko-KR" sz="1600" b="0" i="0" u="none" strike="noStrike" dirty="0" err="1">
                <a:solidFill>
                  <a:srgbClr val="7030A0"/>
                </a:solidFill>
                <a:effectLst/>
              </a:rPr>
              <a:t>ThinQ</a:t>
            </a:r>
            <a:r>
              <a:rPr lang="en-US" altLang="ko-KR" sz="1600" b="0" i="0" u="none" strike="noStrike" dirty="0">
                <a:solidFill>
                  <a:srgbClr val="7030A0"/>
                </a:solidFill>
                <a:effectLst/>
              </a:rPr>
              <a:t> platform.</a:t>
            </a:r>
          </a:p>
          <a:p>
            <a:pPr marL="0" indent="0" algn="l">
              <a:lnSpc>
                <a:spcPct val="120000"/>
              </a:lnSpc>
              <a:spcBef>
                <a:spcPts val="0"/>
              </a:spcBef>
              <a:buNone/>
            </a:pPr>
            <a:r>
              <a:rPr lang="en-US" altLang="ko-KR" sz="1600" b="0" i="0" u="none" strike="noStrike" dirty="0">
                <a:solidFill>
                  <a:srgbClr val="7030A0"/>
                </a:solidFill>
                <a:effectLst/>
              </a:rPr>
              <a:t>The user has an </a:t>
            </a:r>
            <a:r>
              <a:rPr lang="en-US" altLang="ko-KR" sz="1600" b="0" i="0" u="sng" strike="noStrike" dirty="0">
                <a:solidFill>
                  <a:srgbClr val="7030A0"/>
                </a:solidFill>
                <a:effectLst/>
              </a:rPr>
              <a:t>authenticated</a:t>
            </a:r>
            <a:r>
              <a:rPr lang="en-US" altLang="ko-KR" sz="1600" b="0" i="0" u="none" strike="noStrike" dirty="0">
                <a:solidFill>
                  <a:srgbClr val="7030A0"/>
                </a:solidFill>
                <a:effectLst/>
              </a:rPr>
              <a:t> profile in the system.</a:t>
            </a:r>
          </a:p>
          <a:p>
            <a:pPr marL="0" indent="0" algn="l">
              <a:lnSpc>
                <a:spcPct val="120000"/>
              </a:lnSpc>
              <a:spcBef>
                <a:spcPts val="0"/>
              </a:spcBef>
              <a:buNone/>
            </a:pPr>
            <a:r>
              <a:rPr lang="en-US" altLang="ko-KR" sz="1600" b="0" i="0" u="none" strike="noStrike" dirty="0">
                <a:solidFill>
                  <a:srgbClr val="7030A0"/>
                </a:solidFill>
                <a:effectLst/>
              </a:rPr>
              <a:t>Voice recognition is enabled and trained to recognize the user's voice.</a:t>
            </a:r>
          </a:p>
          <a:p>
            <a:pPr marL="0" indent="0" algn="l">
              <a:lnSpc>
                <a:spcPct val="120000"/>
              </a:lnSpc>
              <a:spcBef>
                <a:spcPts val="600"/>
              </a:spcBef>
              <a:buNone/>
            </a:pPr>
            <a:r>
              <a:rPr lang="en-US" altLang="ko-KR" sz="1600" b="1" i="0" u="none" strike="noStrike" dirty="0">
                <a:solidFill>
                  <a:srgbClr val="7030A0"/>
                </a:solidFill>
                <a:effectLst/>
              </a:rPr>
              <a:t>6. Postconditions</a:t>
            </a:r>
          </a:p>
          <a:p>
            <a:pPr marL="0" indent="0" algn="l">
              <a:lnSpc>
                <a:spcPct val="120000"/>
              </a:lnSpc>
              <a:spcBef>
                <a:spcPts val="0"/>
              </a:spcBef>
              <a:buNone/>
            </a:pPr>
            <a:r>
              <a:rPr lang="en-US" altLang="ko-KR" sz="1600" b="0" i="0" u="none" strike="noStrike" dirty="0">
                <a:solidFill>
                  <a:srgbClr val="7030A0"/>
                </a:solidFill>
                <a:effectLst/>
              </a:rPr>
              <a:t>The requested action is successfully performed, and </a:t>
            </a:r>
            <a:r>
              <a:rPr lang="en-US" altLang="ko-KR" sz="1600" b="0" i="0" u="sng" strike="noStrike" dirty="0">
                <a:solidFill>
                  <a:srgbClr val="7030A0"/>
                </a:solidFill>
                <a:effectLst/>
              </a:rPr>
              <a:t>feedback</a:t>
            </a:r>
            <a:r>
              <a:rPr lang="en-US" altLang="ko-KR" sz="1600" b="0" i="0" u="none" strike="noStrike" dirty="0">
                <a:solidFill>
                  <a:srgbClr val="7030A0"/>
                </a:solidFill>
                <a:effectLst/>
              </a:rPr>
              <a:t> is provided to the user.</a:t>
            </a:r>
          </a:p>
          <a:p>
            <a:pPr marL="0" indent="0" algn="l">
              <a:lnSpc>
                <a:spcPct val="120000"/>
              </a:lnSpc>
              <a:spcBef>
                <a:spcPts val="0"/>
              </a:spcBef>
              <a:buNone/>
            </a:pPr>
            <a:r>
              <a:rPr lang="en-US" altLang="ko-KR" sz="1600" b="0" i="0" u="none" strike="noStrike" dirty="0">
                <a:solidFill>
                  <a:srgbClr val="7030A0"/>
                </a:solidFill>
                <a:effectLst/>
              </a:rPr>
              <a:t>In case of </a:t>
            </a:r>
            <a:r>
              <a:rPr lang="en-US" altLang="ko-KR" sz="1600" b="0" i="0" u="sng" strike="noStrike" dirty="0">
                <a:solidFill>
                  <a:srgbClr val="7030A0"/>
                </a:solidFill>
                <a:effectLst/>
              </a:rPr>
              <a:t>failure</a:t>
            </a:r>
            <a:r>
              <a:rPr lang="en-US" altLang="ko-KR" sz="1600" b="0" i="0" u="none" strike="noStrike" dirty="0">
                <a:solidFill>
                  <a:srgbClr val="7030A0"/>
                </a:solidFill>
                <a:effectLst/>
              </a:rPr>
              <a:t>, the user is notified with an appropriate message.</a:t>
            </a:r>
          </a:p>
        </p:txBody>
      </p:sp>
      <p:sp>
        <p:nvSpPr>
          <p:cNvPr id="4" name="날짜 개체 틀 3">
            <a:extLst>
              <a:ext uri="{FF2B5EF4-FFF2-40B4-BE49-F238E27FC236}">
                <a16:creationId xmlns:a16="http://schemas.microsoft.com/office/drawing/2014/main" id="{E4C69936-621C-13E1-804D-E12BE4F7AA2A}"/>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7D8886AA-5166-40DC-84D0-B802ABA065CA}"/>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1857F9DA-2376-78FB-E882-AC640ACB2C44}"/>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22</a:t>
            </a:fld>
            <a:endParaRPr lang="ko-KR" altLang="en-US" dirty="0"/>
          </a:p>
        </p:txBody>
      </p:sp>
      <p:pic>
        <p:nvPicPr>
          <p:cNvPr id="7" name="Picture 2" descr="LG shows off AI-powered robot butler that greets you at your door when you get home">
            <a:extLst>
              <a:ext uri="{FF2B5EF4-FFF2-40B4-BE49-F238E27FC236}">
                <a16:creationId xmlns:a16="http://schemas.microsoft.com/office/drawing/2014/main" id="{54ACAF72-D5CC-84D3-3BE5-61475AC79A53}"/>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0272" r="24587"/>
          <a:stretch/>
        </p:blipFill>
        <p:spPr bwMode="auto">
          <a:xfrm flipH="1">
            <a:off x="11445212" y="19952"/>
            <a:ext cx="521231" cy="626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0717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par>
                                <p:cTn id="12" presetID="41" presetClass="entr" presetSubtype="0" fill="hold" nodeType="withEffect">
                                  <p:stCondLst>
                                    <p:cond delay="0"/>
                                  </p:stCondLst>
                                  <p:iterate type="lt">
                                    <p:tmPct val="10000"/>
                                  </p:iterate>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6"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
                                            <p:txEl>
                                              <p:pRg st="1" end="1"/>
                                            </p:txEl>
                                          </p:spTgt>
                                        </p:tgtEl>
                                      </p:cBhvr>
                                    </p:animEffect>
                                  </p:childTnLst>
                                </p:cTn>
                              </p:par>
                              <p:par>
                                <p:cTn id="19" presetID="41" presetClass="entr" presetSubtype="0" fill="hold" nodeType="withEffect">
                                  <p:stCondLst>
                                    <p:cond delay="0"/>
                                  </p:stCondLst>
                                  <p:iterate type="lt">
                                    <p:tmPct val="10000"/>
                                  </p:iterate>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3"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3">
                                            <p:txEl>
                                              <p:pRg st="2" end="2"/>
                                            </p:txEl>
                                          </p:spTgt>
                                        </p:tgtEl>
                                      </p:cBhvr>
                                    </p:animEffect>
                                  </p:childTnLst>
                                </p:cTn>
                              </p:par>
                              <p:par>
                                <p:cTn id="26" presetID="41" presetClass="entr" presetSubtype="0" fill="hold" nodeType="withEffect">
                                  <p:stCondLst>
                                    <p:cond delay="0"/>
                                  </p:stCondLst>
                                  <p:iterate type="lt">
                                    <p:tmPct val="10000"/>
                                  </p:iterate>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0"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3">
                                            <p:txEl>
                                              <p:pRg st="3" end="3"/>
                                            </p:txEl>
                                          </p:spTgt>
                                        </p:tgtEl>
                                      </p:cBhvr>
                                    </p:animEffect>
                                  </p:childTnLst>
                                </p:cTn>
                              </p:par>
                              <p:par>
                                <p:cTn id="33" presetID="41" presetClass="entr" presetSubtype="0" fill="hold" nodeType="withEffect">
                                  <p:stCondLst>
                                    <p:cond delay="0"/>
                                  </p:stCondLst>
                                  <p:iterate type="lt">
                                    <p:tmPct val="10000"/>
                                  </p:iterate>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37"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3">
                                            <p:txEl>
                                              <p:pRg st="4" end="4"/>
                                            </p:txEl>
                                          </p:spTgt>
                                        </p:tgtEl>
                                      </p:cBhvr>
                                    </p:animEffect>
                                  </p:childTnLst>
                                </p:cTn>
                              </p:par>
                              <p:par>
                                <p:cTn id="40" presetID="41" presetClass="entr" presetSubtype="0" fill="hold" nodeType="withEffect">
                                  <p:stCondLst>
                                    <p:cond delay="0"/>
                                  </p:stCondLst>
                                  <p:iterate type="lt">
                                    <p:tmPct val="10000"/>
                                  </p:iterate>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44"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3">
                                            <p:txEl>
                                              <p:pRg st="5" end="5"/>
                                            </p:txEl>
                                          </p:spTgt>
                                        </p:tgtEl>
                                      </p:cBhvr>
                                    </p:animEffect>
                                  </p:childTnLst>
                                </p:cTn>
                              </p:par>
                              <p:par>
                                <p:cTn id="47" presetID="41" presetClass="entr" presetSubtype="0" fill="hold" nodeType="withEffect">
                                  <p:stCondLst>
                                    <p:cond delay="0"/>
                                  </p:stCondLst>
                                  <p:iterate type="lt">
                                    <p:tmPct val="10000"/>
                                  </p:iterate>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50" dur="500" fill="hold"/>
                                        <p:tgtEl>
                                          <p:spTgt spid="3">
                                            <p:txEl>
                                              <p:pRg st="6" end="6"/>
                                            </p:txEl>
                                          </p:spTgt>
                                        </p:tgtEl>
                                        <p:attrNameLst>
                                          <p:attrName>ppt_y</p:attrName>
                                        </p:attrNameLst>
                                      </p:cBhvr>
                                      <p:tavLst>
                                        <p:tav tm="0">
                                          <p:val>
                                            <p:strVal val="#ppt_y"/>
                                          </p:val>
                                        </p:tav>
                                        <p:tav tm="100000">
                                          <p:val>
                                            <p:strVal val="#ppt_y"/>
                                          </p:val>
                                        </p:tav>
                                      </p:tavLst>
                                    </p:anim>
                                    <p:anim calcmode="lin" valueType="num">
                                      <p:cBhvr>
                                        <p:cTn id="51" dur="500" fill="hold"/>
                                        <p:tgtEl>
                                          <p:spTgt spid="3">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2" dur="500" fill="hold"/>
                                        <p:tgtEl>
                                          <p:spTgt spid="3">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3" dur="500" tmFilter="0,0; .5, 1; 1, 1"/>
                                        <p:tgtEl>
                                          <p:spTgt spid="3">
                                            <p:txEl>
                                              <p:pRg st="6" end="6"/>
                                            </p:txEl>
                                          </p:spTgt>
                                        </p:tgtEl>
                                      </p:cBhvr>
                                    </p:animEffect>
                                  </p:childTnLst>
                                </p:cTn>
                              </p:par>
                              <p:par>
                                <p:cTn id="54" presetID="41" presetClass="entr" presetSubtype="0" fill="hold" nodeType="withEffect">
                                  <p:stCondLst>
                                    <p:cond delay="0"/>
                                  </p:stCondLst>
                                  <p:iterate type="lt">
                                    <p:tmPct val="10000"/>
                                  </p:iterate>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500" fill="hold"/>
                                        <p:tgtEl>
                                          <p:spTgt spid="3">
                                            <p:txEl>
                                              <p:pRg st="7" end="7"/>
                                            </p:txEl>
                                          </p:spTgt>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3">
                                            <p:txEl>
                                              <p:pRg st="7" end="7"/>
                                            </p:txEl>
                                          </p:spTgt>
                                        </p:tgtEl>
                                        <p:attrNameLst>
                                          <p:attrName>ppt_y</p:attrName>
                                        </p:attrNameLst>
                                      </p:cBhvr>
                                      <p:tavLst>
                                        <p:tav tm="0">
                                          <p:val>
                                            <p:strVal val="#ppt_y"/>
                                          </p:val>
                                        </p:tav>
                                        <p:tav tm="100000">
                                          <p:val>
                                            <p:strVal val="#ppt_y"/>
                                          </p:val>
                                        </p:tav>
                                      </p:tavLst>
                                    </p:anim>
                                    <p:anim calcmode="lin" valueType="num">
                                      <p:cBhvr>
                                        <p:cTn id="58" dur="500" fill="hold"/>
                                        <p:tgtEl>
                                          <p:spTgt spid="3">
                                            <p:txEl>
                                              <p:pRg st="7" end="7"/>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3">
                                            <p:txEl>
                                              <p:pRg st="7" end="7"/>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3">
                                            <p:txEl>
                                              <p:pRg st="7" end="7"/>
                                            </p:txEl>
                                          </p:spTgt>
                                        </p:tgtEl>
                                      </p:cBhvr>
                                    </p:animEffect>
                                  </p:childTnLst>
                                </p:cTn>
                              </p:par>
                              <p:par>
                                <p:cTn id="61" presetID="41" presetClass="entr" presetSubtype="0" fill="hold" nodeType="withEffect">
                                  <p:stCondLst>
                                    <p:cond delay="0"/>
                                  </p:stCondLst>
                                  <p:iterate type="lt">
                                    <p:tmPct val="10000"/>
                                  </p:iterate>
                                  <p:childTnLst>
                                    <p:set>
                                      <p:cBhvr>
                                        <p:cTn id="62" dur="1" fill="hold">
                                          <p:stCondLst>
                                            <p:cond delay="0"/>
                                          </p:stCondLst>
                                        </p:cTn>
                                        <p:tgtEl>
                                          <p:spTgt spid="3">
                                            <p:txEl>
                                              <p:pRg st="8" end="8"/>
                                            </p:txEl>
                                          </p:spTgt>
                                        </p:tgtEl>
                                        <p:attrNameLst>
                                          <p:attrName>style.visibility</p:attrName>
                                        </p:attrNameLst>
                                      </p:cBhvr>
                                      <p:to>
                                        <p:strVal val="visible"/>
                                      </p:to>
                                    </p:set>
                                    <p:anim calcmode="lin" valueType="num">
                                      <p:cBhvr>
                                        <p:cTn id="63" dur="500" fill="hold"/>
                                        <p:tgtEl>
                                          <p:spTgt spid="3">
                                            <p:txEl>
                                              <p:pRg st="8" end="8"/>
                                            </p:txEl>
                                          </p:spTgt>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3">
                                            <p:txEl>
                                              <p:pRg st="8" end="8"/>
                                            </p:txEl>
                                          </p:spTgt>
                                        </p:tgtEl>
                                        <p:attrNameLst>
                                          <p:attrName>ppt_y</p:attrName>
                                        </p:attrNameLst>
                                      </p:cBhvr>
                                      <p:tavLst>
                                        <p:tav tm="0">
                                          <p:val>
                                            <p:strVal val="#ppt_y"/>
                                          </p:val>
                                        </p:tav>
                                        <p:tav tm="100000">
                                          <p:val>
                                            <p:strVal val="#ppt_y"/>
                                          </p:val>
                                        </p:tav>
                                      </p:tavLst>
                                    </p:anim>
                                    <p:anim calcmode="lin" valueType="num">
                                      <p:cBhvr>
                                        <p:cTn id="65" dur="500" fill="hold"/>
                                        <p:tgtEl>
                                          <p:spTgt spid="3">
                                            <p:txEl>
                                              <p:pRg st="8" end="8"/>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3">
                                            <p:txEl>
                                              <p:pRg st="8" end="8"/>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3">
                                            <p:txEl>
                                              <p:pRg st="8" end="8"/>
                                            </p:txEl>
                                          </p:spTgt>
                                        </p:tgtEl>
                                      </p:cBhvr>
                                    </p:animEffect>
                                  </p:childTnLst>
                                </p:cTn>
                              </p:par>
                              <p:par>
                                <p:cTn id="68" presetID="41" presetClass="entr" presetSubtype="0" fill="hold" nodeType="withEffect">
                                  <p:stCondLst>
                                    <p:cond delay="0"/>
                                  </p:stCondLst>
                                  <p:iterate type="lt">
                                    <p:tmPct val="10000"/>
                                  </p:iterate>
                                  <p:childTnLst>
                                    <p:set>
                                      <p:cBhvr>
                                        <p:cTn id="69" dur="1" fill="hold">
                                          <p:stCondLst>
                                            <p:cond delay="0"/>
                                          </p:stCondLst>
                                        </p:cTn>
                                        <p:tgtEl>
                                          <p:spTgt spid="3">
                                            <p:txEl>
                                              <p:pRg st="9" end="9"/>
                                            </p:txEl>
                                          </p:spTgt>
                                        </p:tgtEl>
                                        <p:attrNameLst>
                                          <p:attrName>style.visibility</p:attrName>
                                        </p:attrNameLst>
                                      </p:cBhvr>
                                      <p:to>
                                        <p:strVal val="visible"/>
                                      </p:to>
                                    </p:set>
                                    <p:anim calcmode="lin" valueType="num">
                                      <p:cBhvr>
                                        <p:cTn id="70" dur="500" fill="hold"/>
                                        <p:tgtEl>
                                          <p:spTgt spid="3">
                                            <p:txEl>
                                              <p:pRg st="9" end="9"/>
                                            </p:txEl>
                                          </p:spTgt>
                                        </p:tgtEl>
                                        <p:attrNameLst>
                                          <p:attrName>ppt_x</p:attrName>
                                        </p:attrNameLst>
                                      </p:cBhvr>
                                      <p:tavLst>
                                        <p:tav tm="0">
                                          <p:val>
                                            <p:strVal val="#ppt_x"/>
                                          </p:val>
                                        </p:tav>
                                        <p:tav tm="50000">
                                          <p:val>
                                            <p:strVal val="#ppt_x+.1"/>
                                          </p:val>
                                        </p:tav>
                                        <p:tav tm="100000">
                                          <p:val>
                                            <p:strVal val="#ppt_x"/>
                                          </p:val>
                                        </p:tav>
                                      </p:tavLst>
                                    </p:anim>
                                    <p:anim calcmode="lin" valueType="num">
                                      <p:cBhvr>
                                        <p:cTn id="71" dur="500" fill="hold"/>
                                        <p:tgtEl>
                                          <p:spTgt spid="3">
                                            <p:txEl>
                                              <p:pRg st="9" end="9"/>
                                            </p:txEl>
                                          </p:spTgt>
                                        </p:tgtEl>
                                        <p:attrNameLst>
                                          <p:attrName>ppt_y</p:attrName>
                                        </p:attrNameLst>
                                      </p:cBhvr>
                                      <p:tavLst>
                                        <p:tav tm="0">
                                          <p:val>
                                            <p:strVal val="#ppt_y"/>
                                          </p:val>
                                        </p:tav>
                                        <p:tav tm="100000">
                                          <p:val>
                                            <p:strVal val="#ppt_y"/>
                                          </p:val>
                                        </p:tav>
                                      </p:tavLst>
                                    </p:anim>
                                    <p:anim calcmode="lin" valueType="num">
                                      <p:cBhvr>
                                        <p:cTn id="72" dur="500" fill="hold"/>
                                        <p:tgtEl>
                                          <p:spTgt spid="3">
                                            <p:txEl>
                                              <p:pRg st="9" end="9"/>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3" dur="500" fill="hold"/>
                                        <p:tgtEl>
                                          <p:spTgt spid="3">
                                            <p:txEl>
                                              <p:pRg st="9" end="9"/>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4" dur="500" tmFilter="0,0; .5, 1; 1, 1"/>
                                        <p:tgtEl>
                                          <p:spTgt spid="3">
                                            <p:txEl>
                                              <p:pRg st="9" end="9"/>
                                            </p:txEl>
                                          </p:spTgt>
                                        </p:tgtEl>
                                      </p:cBhvr>
                                    </p:animEffect>
                                  </p:childTnLst>
                                </p:cTn>
                              </p:par>
                              <p:par>
                                <p:cTn id="75" presetID="41" presetClass="entr" presetSubtype="0" fill="hold" nodeType="withEffect">
                                  <p:stCondLst>
                                    <p:cond delay="0"/>
                                  </p:stCondLst>
                                  <p:iterate type="lt">
                                    <p:tmPct val="10000"/>
                                  </p:iterate>
                                  <p:childTnLst>
                                    <p:set>
                                      <p:cBhvr>
                                        <p:cTn id="76" dur="1" fill="hold">
                                          <p:stCondLst>
                                            <p:cond delay="0"/>
                                          </p:stCondLst>
                                        </p:cTn>
                                        <p:tgtEl>
                                          <p:spTgt spid="3">
                                            <p:txEl>
                                              <p:pRg st="10" end="10"/>
                                            </p:txEl>
                                          </p:spTgt>
                                        </p:tgtEl>
                                        <p:attrNameLst>
                                          <p:attrName>style.visibility</p:attrName>
                                        </p:attrNameLst>
                                      </p:cBhvr>
                                      <p:to>
                                        <p:strVal val="visible"/>
                                      </p:to>
                                    </p:set>
                                    <p:anim calcmode="lin" valueType="num">
                                      <p:cBhvr>
                                        <p:cTn id="77" dur="500" fill="hold"/>
                                        <p:tgtEl>
                                          <p:spTgt spid="3">
                                            <p:txEl>
                                              <p:pRg st="10" end="10"/>
                                            </p:txEl>
                                          </p:spTgt>
                                        </p:tgtEl>
                                        <p:attrNameLst>
                                          <p:attrName>ppt_x</p:attrName>
                                        </p:attrNameLst>
                                      </p:cBhvr>
                                      <p:tavLst>
                                        <p:tav tm="0">
                                          <p:val>
                                            <p:strVal val="#ppt_x"/>
                                          </p:val>
                                        </p:tav>
                                        <p:tav tm="50000">
                                          <p:val>
                                            <p:strVal val="#ppt_x+.1"/>
                                          </p:val>
                                        </p:tav>
                                        <p:tav tm="100000">
                                          <p:val>
                                            <p:strVal val="#ppt_x"/>
                                          </p:val>
                                        </p:tav>
                                      </p:tavLst>
                                    </p:anim>
                                    <p:anim calcmode="lin" valueType="num">
                                      <p:cBhvr>
                                        <p:cTn id="78" dur="500" fill="hold"/>
                                        <p:tgtEl>
                                          <p:spTgt spid="3">
                                            <p:txEl>
                                              <p:pRg st="10" end="10"/>
                                            </p:txEl>
                                          </p:spTgt>
                                        </p:tgtEl>
                                        <p:attrNameLst>
                                          <p:attrName>ppt_y</p:attrName>
                                        </p:attrNameLst>
                                      </p:cBhvr>
                                      <p:tavLst>
                                        <p:tav tm="0">
                                          <p:val>
                                            <p:strVal val="#ppt_y"/>
                                          </p:val>
                                        </p:tav>
                                        <p:tav tm="100000">
                                          <p:val>
                                            <p:strVal val="#ppt_y"/>
                                          </p:val>
                                        </p:tav>
                                      </p:tavLst>
                                    </p:anim>
                                    <p:anim calcmode="lin" valueType="num">
                                      <p:cBhvr>
                                        <p:cTn id="79" dur="500" fill="hold"/>
                                        <p:tgtEl>
                                          <p:spTgt spid="3">
                                            <p:txEl>
                                              <p:pRg st="10" end="1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0" dur="500" fill="hold"/>
                                        <p:tgtEl>
                                          <p:spTgt spid="3">
                                            <p:txEl>
                                              <p:pRg st="10" end="1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1" dur="500" tmFilter="0,0; .5, 1; 1, 1"/>
                                        <p:tgtEl>
                                          <p:spTgt spid="3">
                                            <p:txEl>
                                              <p:pRg st="10" end="10"/>
                                            </p:txEl>
                                          </p:spTgt>
                                        </p:tgtEl>
                                      </p:cBhvr>
                                    </p:animEffect>
                                  </p:childTnLst>
                                </p:cTn>
                              </p:par>
                              <p:par>
                                <p:cTn id="82" presetID="41" presetClass="entr" presetSubtype="0" fill="hold" nodeType="withEffect">
                                  <p:stCondLst>
                                    <p:cond delay="0"/>
                                  </p:stCondLst>
                                  <p:iterate type="lt">
                                    <p:tmPct val="10000"/>
                                  </p:iterate>
                                  <p:childTnLst>
                                    <p:set>
                                      <p:cBhvr>
                                        <p:cTn id="83" dur="1" fill="hold">
                                          <p:stCondLst>
                                            <p:cond delay="0"/>
                                          </p:stCondLst>
                                        </p:cTn>
                                        <p:tgtEl>
                                          <p:spTgt spid="3">
                                            <p:txEl>
                                              <p:pRg st="11" end="11"/>
                                            </p:txEl>
                                          </p:spTgt>
                                        </p:tgtEl>
                                        <p:attrNameLst>
                                          <p:attrName>style.visibility</p:attrName>
                                        </p:attrNameLst>
                                      </p:cBhvr>
                                      <p:to>
                                        <p:strVal val="visible"/>
                                      </p:to>
                                    </p:set>
                                    <p:anim calcmode="lin" valueType="num">
                                      <p:cBhvr>
                                        <p:cTn id="84" dur="500" fill="hold"/>
                                        <p:tgtEl>
                                          <p:spTgt spid="3">
                                            <p:txEl>
                                              <p:pRg st="11" end="11"/>
                                            </p:txEl>
                                          </p:spTgt>
                                        </p:tgtEl>
                                        <p:attrNameLst>
                                          <p:attrName>ppt_x</p:attrName>
                                        </p:attrNameLst>
                                      </p:cBhvr>
                                      <p:tavLst>
                                        <p:tav tm="0">
                                          <p:val>
                                            <p:strVal val="#ppt_x"/>
                                          </p:val>
                                        </p:tav>
                                        <p:tav tm="50000">
                                          <p:val>
                                            <p:strVal val="#ppt_x+.1"/>
                                          </p:val>
                                        </p:tav>
                                        <p:tav tm="100000">
                                          <p:val>
                                            <p:strVal val="#ppt_x"/>
                                          </p:val>
                                        </p:tav>
                                      </p:tavLst>
                                    </p:anim>
                                    <p:anim calcmode="lin" valueType="num">
                                      <p:cBhvr>
                                        <p:cTn id="85" dur="500" fill="hold"/>
                                        <p:tgtEl>
                                          <p:spTgt spid="3">
                                            <p:txEl>
                                              <p:pRg st="11" end="11"/>
                                            </p:txEl>
                                          </p:spTgt>
                                        </p:tgtEl>
                                        <p:attrNameLst>
                                          <p:attrName>ppt_y</p:attrName>
                                        </p:attrNameLst>
                                      </p:cBhvr>
                                      <p:tavLst>
                                        <p:tav tm="0">
                                          <p:val>
                                            <p:strVal val="#ppt_y"/>
                                          </p:val>
                                        </p:tav>
                                        <p:tav tm="100000">
                                          <p:val>
                                            <p:strVal val="#ppt_y"/>
                                          </p:val>
                                        </p:tav>
                                      </p:tavLst>
                                    </p:anim>
                                    <p:anim calcmode="lin" valueType="num">
                                      <p:cBhvr>
                                        <p:cTn id="86" dur="500" fill="hold"/>
                                        <p:tgtEl>
                                          <p:spTgt spid="3">
                                            <p:txEl>
                                              <p:pRg st="11" end="1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7" dur="500" fill="hold"/>
                                        <p:tgtEl>
                                          <p:spTgt spid="3">
                                            <p:txEl>
                                              <p:pRg st="11" end="1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8" dur="500" tmFilter="0,0; .5, 1; 1, 1"/>
                                        <p:tgtEl>
                                          <p:spTgt spid="3">
                                            <p:txEl>
                                              <p:pRg st="11" end="11"/>
                                            </p:txEl>
                                          </p:spTgt>
                                        </p:tgtEl>
                                      </p:cBhvr>
                                    </p:animEffect>
                                  </p:childTnLst>
                                </p:cTn>
                              </p:par>
                              <p:par>
                                <p:cTn id="89" presetID="41" presetClass="entr" presetSubtype="0" fill="hold" nodeType="withEffect">
                                  <p:stCondLst>
                                    <p:cond delay="0"/>
                                  </p:stCondLst>
                                  <p:iterate type="lt">
                                    <p:tmPct val="10000"/>
                                  </p:iterate>
                                  <p:childTnLst>
                                    <p:set>
                                      <p:cBhvr>
                                        <p:cTn id="90" dur="1" fill="hold">
                                          <p:stCondLst>
                                            <p:cond delay="0"/>
                                          </p:stCondLst>
                                        </p:cTn>
                                        <p:tgtEl>
                                          <p:spTgt spid="3">
                                            <p:txEl>
                                              <p:pRg st="12" end="12"/>
                                            </p:txEl>
                                          </p:spTgt>
                                        </p:tgtEl>
                                        <p:attrNameLst>
                                          <p:attrName>style.visibility</p:attrName>
                                        </p:attrNameLst>
                                      </p:cBhvr>
                                      <p:to>
                                        <p:strVal val="visible"/>
                                      </p:to>
                                    </p:set>
                                    <p:anim calcmode="lin" valueType="num">
                                      <p:cBhvr>
                                        <p:cTn id="91" dur="500" fill="hold"/>
                                        <p:tgtEl>
                                          <p:spTgt spid="3">
                                            <p:txEl>
                                              <p:pRg st="12" end="12"/>
                                            </p:txEl>
                                          </p:spTgt>
                                        </p:tgtEl>
                                        <p:attrNameLst>
                                          <p:attrName>ppt_x</p:attrName>
                                        </p:attrNameLst>
                                      </p:cBhvr>
                                      <p:tavLst>
                                        <p:tav tm="0">
                                          <p:val>
                                            <p:strVal val="#ppt_x"/>
                                          </p:val>
                                        </p:tav>
                                        <p:tav tm="50000">
                                          <p:val>
                                            <p:strVal val="#ppt_x+.1"/>
                                          </p:val>
                                        </p:tav>
                                        <p:tav tm="100000">
                                          <p:val>
                                            <p:strVal val="#ppt_x"/>
                                          </p:val>
                                        </p:tav>
                                      </p:tavLst>
                                    </p:anim>
                                    <p:anim calcmode="lin" valueType="num">
                                      <p:cBhvr>
                                        <p:cTn id="92" dur="500" fill="hold"/>
                                        <p:tgtEl>
                                          <p:spTgt spid="3">
                                            <p:txEl>
                                              <p:pRg st="12" end="12"/>
                                            </p:txEl>
                                          </p:spTgt>
                                        </p:tgtEl>
                                        <p:attrNameLst>
                                          <p:attrName>ppt_y</p:attrName>
                                        </p:attrNameLst>
                                      </p:cBhvr>
                                      <p:tavLst>
                                        <p:tav tm="0">
                                          <p:val>
                                            <p:strVal val="#ppt_y"/>
                                          </p:val>
                                        </p:tav>
                                        <p:tav tm="100000">
                                          <p:val>
                                            <p:strVal val="#ppt_y"/>
                                          </p:val>
                                        </p:tav>
                                      </p:tavLst>
                                    </p:anim>
                                    <p:anim calcmode="lin" valueType="num">
                                      <p:cBhvr>
                                        <p:cTn id="93" dur="500" fill="hold"/>
                                        <p:tgtEl>
                                          <p:spTgt spid="3">
                                            <p:txEl>
                                              <p:pRg st="12" end="1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4" dur="500" fill="hold"/>
                                        <p:tgtEl>
                                          <p:spTgt spid="3">
                                            <p:txEl>
                                              <p:pRg st="12" end="1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95" dur="500" tmFilter="0,0; .5, 1; 1, 1"/>
                                        <p:tgtEl>
                                          <p:spTgt spid="3">
                                            <p:txEl>
                                              <p:pRg st="12" end="12"/>
                                            </p:txEl>
                                          </p:spTgt>
                                        </p:tgtEl>
                                      </p:cBhvr>
                                    </p:animEffect>
                                  </p:childTnLst>
                                </p:cTn>
                              </p:par>
                              <p:par>
                                <p:cTn id="96" presetID="41" presetClass="entr" presetSubtype="0" fill="hold" nodeType="withEffect">
                                  <p:stCondLst>
                                    <p:cond delay="0"/>
                                  </p:stCondLst>
                                  <p:iterate type="lt">
                                    <p:tmPct val="10000"/>
                                  </p:iterate>
                                  <p:childTnLst>
                                    <p:set>
                                      <p:cBhvr>
                                        <p:cTn id="97" dur="1" fill="hold">
                                          <p:stCondLst>
                                            <p:cond delay="0"/>
                                          </p:stCondLst>
                                        </p:cTn>
                                        <p:tgtEl>
                                          <p:spTgt spid="3">
                                            <p:txEl>
                                              <p:pRg st="13" end="13"/>
                                            </p:txEl>
                                          </p:spTgt>
                                        </p:tgtEl>
                                        <p:attrNameLst>
                                          <p:attrName>style.visibility</p:attrName>
                                        </p:attrNameLst>
                                      </p:cBhvr>
                                      <p:to>
                                        <p:strVal val="visible"/>
                                      </p:to>
                                    </p:set>
                                    <p:anim calcmode="lin" valueType="num">
                                      <p:cBhvr>
                                        <p:cTn id="98" dur="500" fill="hold"/>
                                        <p:tgtEl>
                                          <p:spTgt spid="3">
                                            <p:txEl>
                                              <p:pRg st="13" end="13"/>
                                            </p:txEl>
                                          </p:spTgt>
                                        </p:tgtEl>
                                        <p:attrNameLst>
                                          <p:attrName>ppt_x</p:attrName>
                                        </p:attrNameLst>
                                      </p:cBhvr>
                                      <p:tavLst>
                                        <p:tav tm="0">
                                          <p:val>
                                            <p:strVal val="#ppt_x"/>
                                          </p:val>
                                        </p:tav>
                                        <p:tav tm="50000">
                                          <p:val>
                                            <p:strVal val="#ppt_x+.1"/>
                                          </p:val>
                                        </p:tav>
                                        <p:tav tm="100000">
                                          <p:val>
                                            <p:strVal val="#ppt_x"/>
                                          </p:val>
                                        </p:tav>
                                      </p:tavLst>
                                    </p:anim>
                                    <p:anim calcmode="lin" valueType="num">
                                      <p:cBhvr>
                                        <p:cTn id="99" dur="500" fill="hold"/>
                                        <p:tgtEl>
                                          <p:spTgt spid="3">
                                            <p:txEl>
                                              <p:pRg st="13" end="13"/>
                                            </p:txEl>
                                          </p:spTgt>
                                        </p:tgtEl>
                                        <p:attrNameLst>
                                          <p:attrName>ppt_y</p:attrName>
                                        </p:attrNameLst>
                                      </p:cBhvr>
                                      <p:tavLst>
                                        <p:tav tm="0">
                                          <p:val>
                                            <p:strVal val="#ppt_y"/>
                                          </p:val>
                                        </p:tav>
                                        <p:tav tm="100000">
                                          <p:val>
                                            <p:strVal val="#ppt_y"/>
                                          </p:val>
                                        </p:tav>
                                      </p:tavLst>
                                    </p:anim>
                                    <p:anim calcmode="lin" valueType="num">
                                      <p:cBhvr>
                                        <p:cTn id="100" dur="500" fill="hold"/>
                                        <p:tgtEl>
                                          <p:spTgt spid="3">
                                            <p:txEl>
                                              <p:pRg st="13" end="1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1" dur="500" fill="hold"/>
                                        <p:tgtEl>
                                          <p:spTgt spid="3">
                                            <p:txEl>
                                              <p:pRg st="13" end="1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2" dur="500" tmFilter="0,0; .5, 1; 1, 1"/>
                                        <p:tgtEl>
                                          <p:spTgt spid="3">
                                            <p:txEl>
                                              <p:pRg st="13" end="13"/>
                                            </p:txEl>
                                          </p:spTgt>
                                        </p:tgtEl>
                                      </p:cBhvr>
                                    </p:animEffect>
                                  </p:childTnLst>
                                </p:cTn>
                              </p:par>
                              <p:par>
                                <p:cTn id="103" presetID="41" presetClass="entr" presetSubtype="0" fill="hold" nodeType="withEffect">
                                  <p:stCondLst>
                                    <p:cond delay="0"/>
                                  </p:stCondLst>
                                  <p:iterate type="lt">
                                    <p:tmPct val="10000"/>
                                  </p:iterate>
                                  <p:childTnLst>
                                    <p:set>
                                      <p:cBhvr>
                                        <p:cTn id="104" dur="1" fill="hold">
                                          <p:stCondLst>
                                            <p:cond delay="0"/>
                                          </p:stCondLst>
                                        </p:cTn>
                                        <p:tgtEl>
                                          <p:spTgt spid="3">
                                            <p:txEl>
                                              <p:pRg st="14" end="14"/>
                                            </p:txEl>
                                          </p:spTgt>
                                        </p:tgtEl>
                                        <p:attrNameLst>
                                          <p:attrName>style.visibility</p:attrName>
                                        </p:attrNameLst>
                                      </p:cBhvr>
                                      <p:to>
                                        <p:strVal val="visible"/>
                                      </p:to>
                                    </p:set>
                                    <p:anim calcmode="lin" valueType="num">
                                      <p:cBhvr>
                                        <p:cTn id="105" dur="500" fill="hold"/>
                                        <p:tgtEl>
                                          <p:spTgt spid="3">
                                            <p:txEl>
                                              <p:pRg st="14" end="14"/>
                                            </p:txEl>
                                          </p:spTgt>
                                        </p:tgtEl>
                                        <p:attrNameLst>
                                          <p:attrName>ppt_x</p:attrName>
                                        </p:attrNameLst>
                                      </p:cBhvr>
                                      <p:tavLst>
                                        <p:tav tm="0">
                                          <p:val>
                                            <p:strVal val="#ppt_x"/>
                                          </p:val>
                                        </p:tav>
                                        <p:tav tm="50000">
                                          <p:val>
                                            <p:strVal val="#ppt_x+.1"/>
                                          </p:val>
                                        </p:tav>
                                        <p:tav tm="100000">
                                          <p:val>
                                            <p:strVal val="#ppt_x"/>
                                          </p:val>
                                        </p:tav>
                                      </p:tavLst>
                                    </p:anim>
                                    <p:anim calcmode="lin" valueType="num">
                                      <p:cBhvr>
                                        <p:cTn id="106" dur="500" fill="hold"/>
                                        <p:tgtEl>
                                          <p:spTgt spid="3">
                                            <p:txEl>
                                              <p:pRg st="14" end="14"/>
                                            </p:txEl>
                                          </p:spTgt>
                                        </p:tgtEl>
                                        <p:attrNameLst>
                                          <p:attrName>ppt_y</p:attrName>
                                        </p:attrNameLst>
                                      </p:cBhvr>
                                      <p:tavLst>
                                        <p:tav tm="0">
                                          <p:val>
                                            <p:strVal val="#ppt_y"/>
                                          </p:val>
                                        </p:tav>
                                        <p:tav tm="100000">
                                          <p:val>
                                            <p:strVal val="#ppt_y"/>
                                          </p:val>
                                        </p:tav>
                                      </p:tavLst>
                                    </p:anim>
                                    <p:anim calcmode="lin" valueType="num">
                                      <p:cBhvr>
                                        <p:cTn id="107" dur="500" fill="hold"/>
                                        <p:tgtEl>
                                          <p:spTgt spid="3">
                                            <p:txEl>
                                              <p:pRg st="14" end="1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8" dur="500" fill="hold"/>
                                        <p:tgtEl>
                                          <p:spTgt spid="3">
                                            <p:txEl>
                                              <p:pRg st="14" end="1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9" dur="500" tmFilter="0,0; .5, 1; 1, 1"/>
                                        <p:tgtEl>
                                          <p:spTgt spid="3">
                                            <p:txEl>
                                              <p:pRg st="14" end="14"/>
                                            </p:txEl>
                                          </p:spTgt>
                                        </p:tgtEl>
                                      </p:cBhvr>
                                    </p:animEffect>
                                  </p:childTnLst>
                                </p:cTn>
                              </p:par>
                              <p:par>
                                <p:cTn id="110" presetID="41" presetClass="entr" presetSubtype="0" fill="hold" nodeType="withEffect">
                                  <p:stCondLst>
                                    <p:cond delay="0"/>
                                  </p:stCondLst>
                                  <p:iterate type="lt">
                                    <p:tmPct val="10000"/>
                                  </p:iterate>
                                  <p:childTnLst>
                                    <p:set>
                                      <p:cBhvr>
                                        <p:cTn id="111" dur="1" fill="hold">
                                          <p:stCondLst>
                                            <p:cond delay="0"/>
                                          </p:stCondLst>
                                        </p:cTn>
                                        <p:tgtEl>
                                          <p:spTgt spid="3">
                                            <p:txEl>
                                              <p:pRg st="15" end="15"/>
                                            </p:txEl>
                                          </p:spTgt>
                                        </p:tgtEl>
                                        <p:attrNameLst>
                                          <p:attrName>style.visibility</p:attrName>
                                        </p:attrNameLst>
                                      </p:cBhvr>
                                      <p:to>
                                        <p:strVal val="visible"/>
                                      </p:to>
                                    </p:set>
                                    <p:anim calcmode="lin" valueType="num">
                                      <p:cBhvr>
                                        <p:cTn id="112" dur="500" fill="hold"/>
                                        <p:tgtEl>
                                          <p:spTgt spid="3">
                                            <p:txEl>
                                              <p:pRg st="15" end="15"/>
                                            </p:txEl>
                                          </p:spTgt>
                                        </p:tgtEl>
                                        <p:attrNameLst>
                                          <p:attrName>ppt_x</p:attrName>
                                        </p:attrNameLst>
                                      </p:cBhvr>
                                      <p:tavLst>
                                        <p:tav tm="0">
                                          <p:val>
                                            <p:strVal val="#ppt_x"/>
                                          </p:val>
                                        </p:tav>
                                        <p:tav tm="50000">
                                          <p:val>
                                            <p:strVal val="#ppt_x+.1"/>
                                          </p:val>
                                        </p:tav>
                                        <p:tav tm="100000">
                                          <p:val>
                                            <p:strVal val="#ppt_x"/>
                                          </p:val>
                                        </p:tav>
                                      </p:tavLst>
                                    </p:anim>
                                    <p:anim calcmode="lin" valueType="num">
                                      <p:cBhvr>
                                        <p:cTn id="113" dur="500" fill="hold"/>
                                        <p:tgtEl>
                                          <p:spTgt spid="3">
                                            <p:txEl>
                                              <p:pRg st="15" end="15"/>
                                            </p:txEl>
                                          </p:spTgt>
                                        </p:tgtEl>
                                        <p:attrNameLst>
                                          <p:attrName>ppt_y</p:attrName>
                                        </p:attrNameLst>
                                      </p:cBhvr>
                                      <p:tavLst>
                                        <p:tav tm="0">
                                          <p:val>
                                            <p:strVal val="#ppt_y"/>
                                          </p:val>
                                        </p:tav>
                                        <p:tav tm="100000">
                                          <p:val>
                                            <p:strVal val="#ppt_y"/>
                                          </p:val>
                                        </p:tav>
                                      </p:tavLst>
                                    </p:anim>
                                    <p:anim calcmode="lin" valueType="num">
                                      <p:cBhvr>
                                        <p:cTn id="114" dur="500" fill="hold"/>
                                        <p:tgtEl>
                                          <p:spTgt spid="3">
                                            <p:txEl>
                                              <p:pRg st="15" end="1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15" dur="500" fill="hold"/>
                                        <p:tgtEl>
                                          <p:spTgt spid="3">
                                            <p:txEl>
                                              <p:pRg st="15" end="1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6" dur="500" tmFilter="0,0; .5, 1; 1, 1"/>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79522-D8F0-29C1-5BE1-BCF304ADFFE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D277856-B653-6AB3-2D0B-56D786CEECAE}"/>
              </a:ext>
            </a:extLst>
          </p:cNvPr>
          <p:cNvSpPr>
            <a:spLocks noGrp="1"/>
          </p:cNvSpPr>
          <p:nvPr>
            <p:ph type="title"/>
          </p:nvPr>
        </p:nvSpPr>
        <p:spPr/>
        <p:txBody>
          <a:bodyPr/>
          <a:lstStyle/>
          <a:p>
            <a:r>
              <a:rPr kumimoji="1" lang="en-US" altLang="ko-KR" dirty="0"/>
              <a:t>Use Case Description Generated by ChatGPT </a:t>
            </a:r>
            <a:r>
              <a:rPr kumimoji="1" lang="en-US" altLang="ko-KR" sz="2000" dirty="0"/>
              <a:t>(2/2)</a:t>
            </a:r>
            <a:endParaRPr kumimoji="1" lang="ko-KR" altLang="en-US" dirty="0"/>
          </a:p>
        </p:txBody>
      </p:sp>
      <p:sp>
        <p:nvSpPr>
          <p:cNvPr id="3" name="내용 개체 틀 2">
            <a:extLst>
              <a:ext uri="{FF2B5EF4-FFF2-40B4-BE49-F238E27FC236}">
                <a16:creationId xmlns:a16="http://schemas.microsoft.com/office/drawing/2014/main" id="{E6AE55FF-0663-2670-601F-5D8899CFF0DF}"/>
              </a:ext>
            </a:extLst>
          </p:cNvPr>
          <p:cNvSpPr>
            <a:spLocks noGrp="1"/>
          </p:cNvSpPr>
          <p:nvPr>
            <p:ph idx="1"/>
          </p:nvPr>
        </p:nvSpPr>
        <p:spPr>
          <a:xfrm>
            <a:off x="609600" y="914399"/>
            <a:ext cx="11055019" cy="5544553"/>
          </a:xfrm>
        </p:spPr>
        <p:txBody>
          <a:bodyPr>
            <a:normAutofit fontScale="62500" lnSpcReduction="20000"/>
          </a:bodyPr>
          <a:lstStyle/>
          <a:p>
            <a:pPr marL="0" indent="0" algn="l">
              <a:lnSpc>
                <a:spcPct val="120000"/>
              </a:lnSpc>
              <a:spcBef>
                <a:spcPts val="0"/>
              </a:spcBef>
              <a:buNone/>
            </a:pPr>
            <a:r>
              <a:rPr lang="en-US" altLang="ko-KR" b="1" i="0" u="none" strike="noStrike" dirty="0">
                <a:solidFill>
                  <a:srgbClr val="7030A0"/>
                </a:solidFill>
                <a:effectLst/>
              </a:rPr>
              <a:t>7. Main Flow</a:t>
            </a:r>
          </a:p>
          <a:p>
            <a:pPr marL="0" indent="0">
              <a:lnSpc>
                <a:spcPct val="120000"/>
              </a:lnSpc>
              <a:spcBef>
                <a:spcPts val="0"/>
              </a:spcBef>
              <a:buNone/>
            </a:pPr>
            <a:r>
              <a:rPr lang="en-US" altLang="ko-KR" b="1" i="0" u="none" strike="noStrike" dirty="0">
                <a:solidFill>
                  <a:srgbClr val="7030A0"/>
                </a:solidFill>
                <a:effectLst/>
              </a:rPr>
              <a:t>User initiates voice command</a:t>
            </a:r>
            <a:r>
              <a:rPr lang="en-US" altLang="ko-KR" b="0" i="0" u="none" strike="noStrike" dirty="0">
                <a:solidFill>
                  <a:srgbClr val="7030A0"/>
                </a:solidFill>
                <a:effectLst/>
              </a:rPr>
              <a:t> (e.g., “Turn on the air conditioner to 22°C.”).</a:t>
            </a:r>
          </a:p>
          <a:p>
            <a:pPr marL="0" indent="0">
              <a:lnSpc>
                <a:spcPct val="120000"/>
              </a:lnSpc>
              <a:spcBef>
                <a:spcPts val="0"/>
              </a:spcBef>
              <a:buNone/>
            </a:pPr>
            <a:r>
              <a:rPr lang="en-US" altLang="ko-KR" b="1" i="0" u="none" strike="noStrike" dirty="0">
                <a:solidFill>
                  <a:srgbClr val="7030A0"/>
                </a:solidFill>
                <a:effectLst/>
              </a:rPr>
              <a:t>LG Butler Robot captures and processes the voice command</a:t>
            </a:r>
            <a:r>
              <a:rPr lang="en-US" altLang="ko-KR" b="0" i="0" u="none" strike="noStrike" dirty="0">
                <a:solidFill>
                  <a:srgbClr val="7030A0"/>
                </a:solidFill>
                <a:effectLst/>
              </a:rPr>
              <a:t> using </a:t>
            </a:r>
            <a:r>
              <a:rPr lang="en-US" altLang="ko-KR" b="0" i="0" u="sng" strike="noStrike" dirty="0">
                <a:solidFill>
                  <a:srgbClr val="7030A0"/>
                </a:solidFill>
                <a:effectLst/>
              </a:rPr>
              <a:t>speech recognition</a:t>
            </a:r>
            <a:r>
              <a:rPr lang="en-US" altLang="ko-KR" b="0" i="0" u="none" strike="noStrike" dirty="0">
                <a:solidFill>
                  <a:srgbClr val="7030A0"/>
                </a:solidFill>
                <a:effectLst/>
              </a:rPr>
              <a:t> and NLU.</a:t>
            </a:r>
          </a:p>
          <a:p>
            <a:pPr marL="0" indent="0">
              <a:lnSpc>
                <a:spcPct val="120000"/>
              </a:lnSpc>
              <a:spcBef>
                <a:spcPts val="0"/>
              </a:spcBef>
              <a:buNone/>
            </a:pPr>
            <a:r>
              <a:rPr lang="en-US" altLang="ko-KR" b="1" i="0" u="none" strike="noStrike" dirty="0">
                <a:solidFill>
                  <a:srgbClr val="7030A0"/>
                </a:solidFill>
                <a:effectLst/>
              </a:rPr>
              <a:t>Command validation</a:t>
            </a:r>
            <a:r>
              <a:rPr lang="en-US" altLang="ko-KR" b="0" i="0" u="none" strike="noStrike" dirty="0">
                <a:solidFill>
                  <a:srgbClr val="7030A0"/>
                </a:solidFill>
                <a:effectLst/>
              </a:rPr>
              <a:t>: The system </a:t>
            </a:r>
            <a:r>
              <a:rPr lang="en-US" altLang="ko-KR" b="0" i="0" u="sng" strike="noStrike" dirty="0">
                <a:solidFill>
                  <a:srgbClr val="7030A0"/>
                </a:solidFill>
                <a:effectLst/>
              </a:rPr>
              <a:t>verifies user</a:t>
            </a:r>
            <a:r>
              <a:rPr lang="en-US" altLang="ko-KR" b="0" i="0" u="none" strike="noStrike" dirty="0">
                <a:solidFill>
                  <a:srgbClr val="7030A0"/>
                </a:solidFill>
                <a:effectLst/>
              </a:rPr>
              <a:t> authentication and checks if the requested appliance is </a:t>
            </a:r>
            <a:r>
              <a:rPr lang="en-US" altLang="ko-KR" b="0" i="0" u="sng" strike="noStrike" dirty="0">
                <a:solidFill>
                  <a:srgbClr val="7030A0"/>
                </a:solidFill>
                <a:effectLst/>
              </a:rPr>
              <a:t>available</a:t>
            </a:r>
            <a:r>
              <a:rPr lang="en-US" altLang="ko-KR" b="0" i="0" u="none" strike="noStrike" dirty="0">
                <a:solidFill>
                  <a:srgbClr val="7030A0"/>
                </a:solidFill>
                <a:effectLst/>
              </a:rPr>
              <a:t> and online.</a:t>
            </a:r>
          </a:p>
          <a:p>
            <a:pPr marL="0" indent="0">
              <a:lnSpc>
                <a:spcPct val="120000"/>
              </a:lnSpc>
              <a:spcBef>
                <a:spcPts val="0"/>
              </a:spcBef>
              <a:buNone/>
            </a:pPr>
            <a:r>
              <a:rPr lang="en-US" altLang="ko-KR" b="1" i="0" u="none" strike="noStrike" dirty="0">
                <a:solidFill>
                  <a:srgbClr val="7030A0"/>
                </a:solidFill>
                <a:effectLst/>
              </a:rPr>
              <a:t>Command execution</a:t>
            </a:r>
            <a:r>
              <a:rPr lang="en-US" altLang="ko-KR" b="0" i="0" u="none" strike="noStrike" dirty="0">
                <a:solidFill>
                  <a:srgbClr val="7030A0"/>
                </a:solidFill>
                <a:effectLst/>
              </a:rPr>
              <a:t>:</a:t>
            </a:r>
          </a:p>
          <a:p>
            <a:pPr marL="457200" lvl="1" indent="0">
              <a:lnSpc>
                <a:spcPct val="120000"/>
              </a:lnSpc>
              <a:spcBef>
                <a:spcPts val="0"/>
              </a:spcBef>
              <a:buNone/>
            </a:pPr>
            <a:r>
              <a:rPr lang="en-US" altLang="ko-KR" b="0" i="0" u="none" strike="noStrike" dirty="0">
                <a:solidFill>
                  <a:srgbClr val="7030A0"/>
                </a:solidFill>
                <a:effectLst/>
              </a:rPr>
              <a:t>If valid, the butler robot sends the instruction </a:t>
            </a:r>
            <a:r>
              <a:rPr lang="en-US" altLang="ko-KR" b="0" i="0" u="none" strike="noStrike" dirty="0">
                <a:solidFill>
                  <a:srgbClr val="FF0000"/>
                </a:solidFill>
                <a:effectLst/>
              </a:rPr>
              <a:t>via API</a:t>
            </a:r>
            <a:r>
              <a:rPr lang="en-US" altLang="ko-KR" b="0" i="0" u="none" strike="noStrike" dirty="0">
                <a:solidFill>
                  <a:srgbClr val="7030A0"/>
                </a:solidFill>
                <a:effectLst/>
              </a:rPr>
              <a:t> to the corresponding appliance.</a:t>
            </a:r>
          </a:p>
          <a:p>
            <a:pPr marL="457200" lvl="1" indent="0">
              <a:lnSpc>
                <a:spcPct val="120000"/>
              </a:lnSpc>
              <a:spcBef>
                <a:spcPts val="0"/>
              </a:spcBef>
              <a:buNone/>
            </a:pPr>
            <a:r>
              <a:rPr lang="en-US" altLang="ko-KR" b="0" i="0" u="none" strike="noStrike" dirty="0">
                <a:solidFill>
                  <a:srgbClr val="7030A0"/>
                </a:solidFill>
                <a:effectLst/>
              </a:rPr>
              <a:t>The appliance processes the request and changes its state accordingly.</a:t>
            </a:r>
          </a:p>
          <a:p>
            <a:pPr marL="0" indent="0">
              <a:lnSpc>
                <a:spcPct val="120000"/>
              </a:lnSpc>
              <a:spcBef>
                <a:spcPts val="0"/>
              </a:spcBef>
              <a:buNone/>
            </a:pPr>
            <a:r>
              <a:rPr lang="en-US" altLang="ko-KR" b="1" i="0" u="none" strike="noStrike" dirty="0">
                <a:solidFill>
                  <a:srgbClr val="7030A0"/>
                </a:solidFill>
                <a:effectLst/>
              </a:rPr>
              <a:t>Feedback to user</a:t>
            </a:r>
            <a:r>
              <a:rPr lang="en-US" altLang="ko-KR" b="0" i="0" u="none" strike="noStrike" dirty="0">
                <a:solidFill>
                  <a:srgbClr val="7030A0"/>
                </a:solidFill>
                <a:effectLst/>
              </a:rPr>
              <a:t>:</a:t>
            </a:r>
          </a:p>
          <a:p>
            <a:pPr marL="457200" lvl="1" indent="0">
              <a:lnSpc>
                <a:spcPct val="120000"/>
              </a:lnSpc>
              <a:spcBef>
                <a:spcPts val="0"/>
              </a:spcBef>
              <a:buNone/>
            </a:pPr>
            <a:r>
              <a:rPr lang="en-US" altLang="ko-KR" b="0" i="0" u="none" strike="noStrike" dirty="0">
                <a:solidFill>
                  <a:srgbClr val="7030A0"/>
                </a:solidFill>
                <a:effectLst/>
              </a:rPr>
              <a:t>The butler robot </a:t>
            </a:r>
            <a:r>
              <a:rPr lang="en-US" altLang="ko-KR" b="0" i="0" u="sng" strike="noStrike" dirty="0">
                <a:solidFill>
                  <a:srgbClr val="7030A0"/>
                </a:solidFill>
                <a:effectLst/>
              </a:rPr>
              <a:t>confirms</a:t>
            </a:r>
            <a:r>
              <a:rPr lang="en-US" altLang="ko-KR" b="0" i="0" u="none" strike="noStrike" dirty="0">
                <a:solidFill>
                  <a:srgbClr val="7030A0"/>
                </a:solidFill>
                <a:effectLst/>
              </a:rPr>
              <a:t> that the action has been executed successfully (e.g., “The air conditioner has been set to 22°C.”).</a:t>
            </a:r>
          </a:p>
          <a:p>
            <a:pPr marL="457200" lvl="1" indent="0">
              <a:lnSpc>
                <a:spcPct val="120000"/>
              </a:lnSpc>
              <a:spcBef>
                <a:spcPts val="0"/>
              </a:spcBef>
              <a:buNone/>
            </a:pPr>
            <a:r>
              <a:rPr lang="en-US" altLang="ko-KR" b="0" i="0" u="none" strike="noStrike" dirty="0">
                <a:solidFill>
                  <a:srgbClr val="7030A0"/>
                </a:solidFill>
                <a:effectLst/>
              </a:rPr>
              <a:t>If an issue occurs (e.g., device offline), the butler robot </a:t>
            </a:r>
            <a:r>
              <a:rPr lang="en-US" altLang="ko-KR" b="0" i="0" u="sng" strike="noStrike" dirty="0">
                <a:solidFill>
                  <a:srgbClr val="7030A0"/>
                </a:solidFill>
                <a:effectLst/>
              </a:rPr>
              <a:t>informs</a:t>
            </a:r>
            <a:r>
              <a:rPr lang="en-US" altLang="ko-KR" b="0" i="0" u="none" strike="noStrike" dirty="0">
                <a:solidFill>
                  <a:srgbClr val="7030A0"/>
                </a:solidFill>
                <a:effectLst/>
              </a:rPr>
              <a:t> the user (e.g., “The air conditioner is currently unavailable.”).</a:t>
            </a:r>
          </a:p>
          <a:p>
            <a:pPr marL="0" indent="0" algn="l">
              <a:lnSpc>
                <a:spcPct val="120000"/>
              </a:lnSpc>
              <a:spcBef>
                <a:spcPts val="1200"/>
              </a:spcBef>
              <a:buNone/>
            </a:pPr>
            <a:r>
              <a:rPr lang="en-US" altLang="ko-KR" b="1" i="0" u="none" strike="noStrike" dirty="0">
                <a:solidFill>
                  <a:srgbClr val="7030A0"/>
                </a:solidFill>
                <a:effectLst/>
              </a:rPr>
              <a:t>8. Alternative Flows</a:t>
            </a:r>
          </a:p>
          <a:p>
            <a:pPr marL="0" indent="0" algn="l">
              <a:lnSpc>
                <a:spcPct val="120000"/>
              </a:lnSpc>
              <a:spcBef>
                <a:spcPts val="600"/>
              </a:spcBef>
              <a:buNone/>
            </a:pPr>
            <a:r>
              <a:rPr lang="en-US" altLang="ko-KR" b="1" i="0" u="none" strike="noStrike" dirty="0">
                <a:solidFill>
                  <a:srgbClr val="7030A0"/>
                </a:solidFill>
                <a:effectLst/>
              </a:rPr>
              <a:t>8.1. Invalid or Unrecognized Command</a:t>
            </a:r>
            <a:endParaRPr lang="en-US" altLang="ko-KR" b="0" i="0" u="none" strike="noStrike" dirty="0">
              <a:solidFill>
                <a:srgbClr val="7030A0"/>
              </a:solidFill>
              <a:effectLst/>
            </a:endParaRPr>
          </a:p>
          <a:p>
            <a:pPr marL="0" indent="0" algn="l">
              <a:lnSpc>
                <a:spcPct val="120000"/>
              </a:lnSpc>
              <a:spcBef>
                <a:spcPts val="0"/>
              </a:spcBef>
              <a:buNone/>
            </a:pPr>
            <a:r>
              <a:rPr lang="en-US" altLang="ko-KR" b="0" i="0" u="none" strike="noStrike" dirty="0">
                <a:solidFill>
                  <a:srgbClr val="7030A0"/>
                </a:solidFill>
                <a:effectLst/>
              </a:rPr>
              <a:t>The butler robot requests </a:t>
            </a:r>
            <a:r>
              <a:rPr lang="en-US" altLang="ko-KR" b="0" i="0" u="sng" strike="noStrike" dirty="0">
                <a:solidFill>
                  <a:srgbClr val="7030A0"/>
                </a:solidFill>
                <a:effectLst/>
              </a:rPr>
              <a:t>clarification</a:t>
            </a:r>
            <a:r>
              <a:rPr lang="en-US" altLang="ko-KR" b="0" i="0" u="none" strike="noStrike" dirty="0">
                <a:solidFill>
                  <a:srgbClr val="7030A0"/>
                </a:solidFill>
                <a:effectLst/>
              </a:rPr>
              <a:t> (e.g., “I didn’t understand. Could you please repeat?”).</a:t>
            </a:r>
          </a:p>
          <a:p>
            <a:pPr marL="0" indent="0" algn="l">
              <a:lnSpc>
                <a:spcPct val="120000"/>
              </a:lnSpc>
              <a:spcBef>
                <a:spcPts val="600"/>
              </a:spcBef>
              <a:buNone/>
            </a:pPr>
            <a:r>
              <a:rPr lang="en-US" altLang="ko-KR" b="1" i="0" u="none" strike="noStrike" dirty="0">
                <a:solidFill>
                  <a:srgbClr val="7030A0"/>
                </a:solidFill>
                <a:effectLst/>
              </a:rPr>
              <a:t>8.2. Appliance Unavailable</a:t>
            </a:r>
            <a:endParaRPr lang="en-US" altLang="ko-KR" b="0" i="0" u="none" strike="noStrike" dirty="0">
              <a:solidFill>
                <a:srgbClr val="7030A0"/>
              </a:solidFill>
              <a:effectLst/>
            </a:endParaRPr>
          </a:p>
          <a:p>
            <a:pPr marL="0" indent="0" algn="l">
              <a:lnSpc>
                <a:spcPct val="120000"/>
              </a:lnSpc>
              <a:spcBef>
                <a:spcPts val="0"/>
              </a:spcBef>
              <a:buNone/>
            </a:pPr>
            <a:r>
              <a:rPr lang="en-US" altLang="ko-KR" b="0" i="0" u="none" strike="noStrike" dirty="0">
                <a:solidFill>
                  <a:srgbClr val="7030A0"/>
                </a:solidFill>
                <a:effectLst/>
              </a:rPr>
              <a:t>The system notifies the user that the requested appliance is </a:t>
            </a:r>
            <a:r>
              <a:rPr lang="en-US" altLang="ko-KR" b="0" i="0" u="sng" strike="noStrike" dirty="0">
                <a:solidFill>
                  <a:srgbClr val="7030A0"/>
                </a:solidFill>
                <a:effectLst/>
              </a:rPr>
              <a:t>offline</a:t>
            </a:r>
            <a:r>
              <a:rPr lang="en-US" altLang="ko-KR" b="0" i="0" u="none" strike="noStrike" dirty="0">
                <a:solidFill>
                  <a:srgbClr val="7030A0"/>
                </a:solidFill>
                <a:effectLst/>
              </a:rPr>
              <a:t> or unresponsive.</a:t>
            </a:r>
          </a:p>
          <a:p>
            <a:pPr marL="0" indent="0" algn="l">
              <a:lnSpc>
                <a:spcPct val="120000"/>
              </a:lnSpc>
              <a:spcBef>
                <a:spcPts val="600"/>
              </a:spcBef>
              <a:buNone/>
            </a:pPr>
            <a:r>
              <a:rPr lang="en-US" altLang="ko-KR" b="1" i="0" u="none" strike="noStrike" dirty="0">
                <a:solidFill>
                  <a:srgbClr val="7030A0"/>
                </a:solidFill>
                <a:effectLst/>
              </a:rPr>
              <a:t>8.3. User Authentication Failure</a:t>
            </a:r>
            <a:endParaRPr lang="en-US" altLang="ko-KR" b="0" i="0" u="none" strike="noStrike" dirty="0">
              <a:solidFill>
                <a:srgbClr val="7030A0"/>
              </a:solidFill>
              <a:effectLst/>
            </a:endParaRPr>
          </a:p>
          <a:p>
            <a:pPr marL="0" indent="0" algn="l">
              <a:lnSpc>
                <a:spcPct val="120000"/>
              </a:lnSpc>
              <a:spcBef>
                <a:spcPts val="0"/>
              </a:spcBef>
              <a:buNone/>
            </a:pPr>
            <a:r>
              <a:rPr lang="en-US" altLang="ko-KR" b="0" i="0" u="none" strike="noStrike" dirty="0">
                <a:solidFill>
                  <a:srgbClr val="7030A0"/>
                </a:solidFill>
                <a:effectLst/>
              </a:rPr>
              <a:t>If the user is not recognized, the system prompts for </a:t>
            </a:r>
            <a:r>
              <a:rPr lang="en-US" altLang="ko-KR" b="0" i="0" u="sng" strike="noStrike" dirty="0">
                <a:solidFill>
                  <a:srgbClr val="7030A0"/>
                </a:solidFill>
                <a:effectLst/>
              </a:rPr>
              <a:t>authentication</a:t>
            </a:r>
            <a:r>
              <a:rPr lang="en-US" altLang="ko-KR" b="0" i="0" u="none" strike="noStrike" dirty="0">
                <a:solidFill>
                  <a:srgbClr val="7030A0"/>
                </a:solidFill>
                <a:effectLst/>
              </a:rPr>
              <a:t> before proceeding.</a:t>
            </a:r>
          </a:p>
        </p:txBody>
      </p:sp>
      <p:sp>
        <p:nvSpPr>
          <p:cNvPr id="4" name="날짜 개체 틀 3">
            <a:extLst>
              <a:ext uri="{FF2B5EF4-FFF2-40B4-BE49-F238E27FC236}">
                <a16:creationId xmlns:a16="http://schemas.microsoft.com/office/drawing/2014/main" id="{0269B5BF-E8BE-97B1-0B44-4F9A41D05AA3}"/>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2884CCA4-C92D-629E-06B5-6D669A3184CE}"/>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EEB40BC0-527D-09FD-71D2-6CD52B6C8154}"/>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23</a:t>
            </a:fld>
            <a:endParaRPr lang="ko-KR" altLang="en-US" dirty="0"/>
          </a:p>
        </p:txBody>
      </p:sp>
      <p:pic>
        <p:nvPicPr>
          <p:cNvPr id="7" name="Picture 2" descr="LG shows off AI-powered robot butler that greets you at your door when you get home">
            <a:extLst>
              <a:ext uri="{FF2B5EF4-FFF2-40B4-BE49-F238E27FC236}">
                <a16:creationId xmlns:a16="http://schemas.microsoft.com/office/drawing/2014/main" id="{39A8C71B-1665-3A90-7CBE-05C03D71FE84}"/>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0272" r="24587"/>
          <a:stretch/>
        </p:blipFill>
        <p:spPr bwMode="auto">
          <a:xfrm flipH="1">
            <a:off x="11445212" y="19952"/>
            <a:ext cx="521231" cy="626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5846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1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1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1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 tmFilter="0,0; .5, 1; 1, 1"/>
                                        <p:tgtEl>
                                          <p:spTgt spid="3">
                                            <p:txEl>
                                              <p:pRg st="0" end="0"/>
                                            </p:txEl>
                                          </p:spTgt>
                                        </p:tgtEl>
                                      </p:cBhvr>
                                    </p:animEffect>
                                  </p:childTnLst>
                                </p:cTn>
                              </p:par>
                            </p:childTnLst>
                          </p:cTn>
                        </p:par>
                        <p:par>
                          <p:cTn id="12" fill="hold">
                            <p:stCondLst>
                              <p:cond delay="19"/>
                            </p:stCondLst>
                            <p:childTnLst>
                              <p:par>
                                <p:cTn id="13" presetID="41" presetClass="entr" presetSubtype="0" fill="hold" nodeType="afterEffect">
                                  <p:stCondLst>
                                    <p:cond delay="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1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6" dur="1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7" dur="1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8" dur="1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9" dur="10" tmFilter="0,0; .5, 1; 1, 1"/>
                                        <p:tgtEl>
                                          <p:spTgt spid="3">
                                            <p:txEl>
                                              <p:pRg st="1" end="1"/>
                                            </p:txEl>
                                          </p:spTgt>
                                        </p:tgtEl>
                                      </p:cBhvr>
                                    </p:animEffect>
                                  </p:childTnLst>
                                </p:cTn>
                              </p:par>
                            </p:childTnLst>
                          </p:cTn>
                        </p:par>
                        <p:par>
                          <p:cTn id="20" fill="hold">
                            <p:stCondLst>
                              <p:cond delay="93"/>
                            </p:stCondLst>
                            <p:childTnLst>
                              <p:par>
                                <p:cTn id="21" presetID="41" presetClass="entr" presetSubtype="0" fill="hold" nodeType="afterEffect">
                                  <p:stCondLst>
                                    <p:cond delay="0"/>
                                  </p:stCondLst>
                                  <p:iterate type="lt">
                                    <p:tmPct val="10000"/>
                                  </p:iterate>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1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4" dur="1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5" dur="1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6" dur="1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7" dur="10" tmFilter="0,0; .5, 1; 1, 1"/>
                                        <p:tgtEl>
                                          <p:spTgt spid="3">
                                            <p:txEl>
                                              <p:pRg st="2" end="2"/>
                                            </p:txEl>
                                          </p:spTgt>
                                        </p:tgtEl>
                                      </p:cBhvr>
                                    </p:animEffect>
                                  </p:childTnLst>
                                </p:cTn>
                              </p:par>
                            </p:childTnLst>
                          </p:cTn>
                        </p:par>
                        <p:par>
                          <p:cTn id="28" fill="hold">
                            <p:stCondLst>
                              <p:cond delay="179"/>
                            </p:stCondLst>
                            <p:childTnLst>
                              <p:par>
                                <p:cTn id="29" presetID="41" presetClass="entr" presetSubtype="0" fill="hold" nodeType="afterEffect">
                                  <p:stCondLst>
                                    <p:cond delay="0"/>
                                  </p:stCondLst>
                                  <p:iterate type="lt">
                                    <p:tmPct val="10000"/>
                                  </p:iterate>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p:cTn id="31" dur="1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2" dur="1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3" dur="1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4" dur="1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5" dur="10" tmFilter="0,0; .5, 1; 1, 1"/>
                                        <p:tgtEl>
                                          <p:spTgt spid="3">
                                            <p:txEl>
                                              <p:pRg st="3" end="3"/>
                                            </p:txEl>
                                          </p:spTgt>
                                        </p:tgtEl>
                                      </p:cBhvr>
                                    </p:animEffect>
                                  </p:childTnLst>
                                </p:cTn>
                              </p:par>
                            </p:childTnLst>
                          </p:cTn>
                        </p:par>
                        <p:par>
                          <p:cTn id="36" fill="hold">
                            <p:stCondLst>
                              <p:cond delay="294"/>
                            </p:stCondLst>
                            <p:childTnLst>
                              <p:par>
                                <p:cTn id="37" presetID="41" presetClass="entr" presetSubtype="0" fill="hold" nodeType="afterEffect">
                                  <p:stCondLst>
                                    <p:cond delay="0"/>
                                  </p:stCondLst>
                                  <p:iterate type="lt">
                                    <p:tmPct val="10000"/>
                                  </p:iterate>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p:cTn id="39" dur="1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0" dur="1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1" dur="1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2" dur="1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3" dur="10" tmFilter="0,0; .5, 1; 1, 1"/>
                                        <p:tgtEl>
                                          <p:spTgt spid="3">
                                            <p:txEl>
                                              <p:pRg st="4" end="4"/>
                                            </p:txEl>
                                          </p:spTgt>
                                        </p:tgtEl>
                                      </p:cBhvr>
                                    </p:animEffect>
                                  </p:childTnLst>
                                </p:cTn>
                              </p:par>
                            </p:childTnLst>
                          </p:cTn>
                        </p:par>
                        <p:par>
                          <p:cTn id="44" fill="hold">
                            <p:stCondLst>
                              <p:cond delay="320"/>
                            </p:stCondLst>
                            <p:childTnLst>
                              <p:par>
                                <p:cTn id="45" presetID="41" presetClass="entr" presetSubtype="0" fill="hold" nodeType="afterEffect">
                                  <p:stCondLst>
                                    <p:cond delay="0"/>
                                  </p:stCondLst>
                                  <p:iterate type="lt">
                                    <p:tmPct val="10000"/>
                                  </p:iterate>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p:cTn id="47" dur="1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48" dur="1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49" dur="1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0" dur="1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1" dur="10" tmFilter="0,0; .5, 1; 1, 1"/>
                                        <p:tgtEl>
                                          <p:spTgt spid="3">
                                            <p:txEl>
                                              <p:pRg st="5" end="5"/>
                                            </p:txEl>
                                          </p:spTgt>
                                        </p:tgtEl>
                                      </p:cBhvr>
                                    </p:animEffect>
                                  </p:childTnLst>
                                </p:cTn>
                              </p:par>
                            </p:childTnLst>
                          </p:cTn>
                        </p:par>
                        <p:par>
                          <p:cTn id="52" fill="hold">
                            <p:stCondLst>
                              <p:cond delay="404"/>
                            </p:stCondLst>
                            <p:childTnLst>
                              <p:par>
                                <p:cTn id="53" presetID="41" presetClass="entr" presetSubtype="0" fill="hold" nodeType="afterEffect">
                                  <p:stCondLst>
                                    <p:cond delay="0"/>
                                  </p:stCondLst>
                                  <p:iterate type="lt">
                                    <p:tmPct val="10000"/>
                                  </p:iterate>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p:cTn id="55" dur="10" fill="hold"/>
                                        <p:tgtEl>
                                          <p:spTgt spid="3">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56" dur="10" fill="hold"/>
                                        <p:tgtEl>
                                          <p:spTgt spid="3">
                                            <p:txEl>
                                              <p:pRg st="6" end="6"/>
                                            </p:txEl>
                                          </p:spTgt>
                                        </p:tgtEl>
                                        <p:attrNameLst>
                                          <p:attrName>ppt_y</p:attrName>
                                        </p:attrNameLst>
                                      </p:cBhvr>
                                      <p:tavLst>
                                        <p:tav tm="0">
                                          <p:val>
                                            <p:strVal val="#ppt_y"/>
                                          </p:val>
                                        </p:tav>
                                        <p:tav tm="100000">
                                          <p:val>
                                            <p:strVal val="#ppt_y"/>
                                          </p:val>
                                        </p:tav>
                                      </p:tavLst>
                                    </p:anim>
                                    <p:anim calcmode="lin" valueType="num">
                                      <p:cBhvr>
                                        <p:cTn id="57" dur="10" fill="hold"/>
                                        <p:tgtEl>
                                          <p:spTgt spid="3">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8" dur="10" fill="hold"/>
                                        <p:tgtEl>
                                          <p:spTgt spid="3">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9" dur="10" tmFilter="0,0; .5, 1; 1, 1"/>
                                        <p:tgtEl>
                                          <p:spTgt spid="3">
                                            <p:txEl>
                                              <p:pRg st="6" end="6"/>
                                            </p:txEl>
                                          </p:spTgt>
                                        </p:tgtEl>
                                      </p:cBhvr>
                                    </p:animEffect>
                                  </p:childTnLst>
                                </p:cTn>
                              </p:par>
                            </p:childTnLst>
                          </p:cTn>
                        </p:par>
                        <p:par>
                          <p:cTn id="60" fill="hold">
                            <p:stCondLst>
                              <p:cond delay="474"/>
                            </p:stCondLst>
                            <p:childTnLst>
                              <p:par>
                                <p:cTn id="61" presetID="41" presetClass="entr" presetSubtype="0" fill="hold" nodeType="afterEffect">
                                  <p:stCondLst>
                                    <p:cond delay="0"/>
                                  </p:stCondLst>
                                  <p:iterate type="lt">
                                    <p:tmPct val="10000"/>
                                  </p:iterate>
                                  <p:childTnLst>
                                    <p:set>
                                      <p:cBhvr>
                                        <p:cTn id="62" dur="1" fill="hold">
                                          <p:stCondLst>
                                            <p:cond delay="0"/>
                                          </p:stCondLst>
                                        </p:cTn>
                                        <p:tgtEl>
                                          <p:spTgt spid="3">
                                            <p:txEl>
                                              <p:pRg st="7" end="7"/>
                                            </p:txEl>
                                          </p:spTgt>
                                        </p:tgtEl>
                                        <p:attrNameLst>
                                          <p:attrName>style.visibility</p:attrName>
                                        </p:attrNameLst>
                                      </p:cBhvr>
                                      <p:to>
                                        <p:strVal val="visible"/>
                                      </p:to>
                                    </p:set>
                                    <p:anim calcmode="lin" valueType="num">
                                      <p:cBhvr>
                                        <p:cTn id="63" dur="10" fill="hold"/>
                                        <p:tgtEl>
                                          <p:spTgt spid="3">
                                            <p:txEl>
                                              <p:pRg st="7" end="7"/>
                                            </p:txEl>
                                          </p:spTgt>
                                        </p:tgtEl>
                                        <p:attrNameLst>
                                          <p:attrName>ppt_x</p:attrName>
                                        </p:attrNameLst>
                                      </p:cBhvr>
                                      <p:tavLst>
                                        <p:tav tm="0">
                                          <p:val>
                                            <p:strVal val="#ppt_x"/>
                                          </p:val>
                                        </p:tav>
                                        <p:tav tm="50000">
                                          <p:val>
                                            <p:strVal val="#ppt_x+.1"/>
                                          </p:val>
                                        </p:tav>
                                        <p:tav tm="100000">
                                          <p:val>
                                            <p:strVal val="#ppt_x"/>
                                          </p:val>
                                        </p:tav>
                                      </p:tavLst>
                                    </p:anim>
                                    <p:anim calcmode="lin" valueType="num">
                                      <p:cBhvr>
                                        <p:cTn id="64" dur="10" fill="hold"/>
                                        <p:tgtEl>
                                          <p:spTgt spid="3">
                                            <p:txEl>
                                              <p:pRg st="7" end="7"/>
                                            </p:txEl>
                                          </p:spTgt>
                                        </p:tgtEl>
                                        <p:attrNameLst>
                                          <p:attrName>ppt_y</p:attrName>
                                        </p:attrNameLst>
                                      </p:cBhvr>
                                      <p:tavLst>
                                        <p:tav tm="0">
                                          <p:val>
                                            <p:strVal val="#ppt_y"/>
                                          </p:val>
                                        </p:tav>
                                        <p:tav tm="100000">
                                          <p:val>
                                            <p:strVal val="#ppt_y"/>
                                          </p:val>
                                        </p:tav>
                                      </p:tavLst>
                                    </p:anim>
                                    <p:anim calcmode="lin" valueType="num">
                                      <p:cBhvr>
                                        <p:cTn id="65" dur="10" fill="hold"/>
                                        <p:tgtEl>
                                          <p:spTgt spid="3">
                                            <p:txEl>
                                              <p:pRg st="7" end="7"/>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6" dur="10" fill="hold"/>
                                        <p:tgtEl>
                                          <p:spTgt spid="3">
                                            <p:txEl>
                                              <p:pRg st="7" end="7"/>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7" dur="10" tmFilter="0,0; .5, 1; 1, 1"/>
                                        <p:tgtEl>
                                          <p:spTgt spid="3">
                                            <p:txEl>
                                              <p:pRg st="7" end="7"/>
                                            </p:txEl>
                                          </p:spTgt>
                                        </p:tgtEl>
                                      </p:cBhvr>
                                    </p:animEffect>
                                  </p:childTnLst>
                                </p:cTn>
                              </p:par>
                            </p:childTnLst>
                          </p:cTn>
                        </p:par>
                        <p:par>
                          <p:cTn id="68" fill="hold">
                            <p:stCondLst>
                              <p:cond delay="498"/>
                            </p:stCondLst>
                            <p:childTnLst>
                              <p:par>
                                <p:cTn id="69" presetID="41" presetClass="entr" presetSubtype="0" fill="hold" nodeType="afterEffect">
                                  <p:stCondLst>
                                    <p:cond delay="0"/>
                                  </p:stCondLst>
                                  <p:iterate type="lt">
                                    <p:tmPct val="10000"/>
                                  </p:iterate>
                                  <p:childTnLst>
                                    <p:set>
                                      <p:cBhvr>
                                        <p:cTn id="70" dur="1" fill="hold">
                                          <p:stCondLst>
                                            <p:cond delay="0"/>
                                          </p:stCondLst>
                                        </p:cTn>
                                        <p:tgtEl>
                                          <p:spTgt spid="3">
                                            <p:txEl>
                                              <p:pRg st="8" end="8"/>
                                            </p:txEl>
                                          </p:spTgt>
                                        </p:tgtEl>
                                        <p:attrNameLst>
                                          <p:attrName>style.visibility</p:attrName>
                                        </p:attrNameLst>
                                      </p:cBhvr>
                                      <p:to>
                                        <p:strVal val="visible"/>
                                      </p:to>
                                    </p:set>
                                    <p:anim calcmode="lin" valueType="num">
                                      <p:cBhvr>
                                        <p:cTn id="71" dur="10" fill="hold"/>
                                        <p:tgtEl>
                                          <p:spTgt spid="3">
                                            <p:txEl>
                                              <p:pRg st="8" end="8"/>
                                            </p:txEl>
                                          </p:spTgt>
                                        </p:tgtEl>
                                        <p:attrNameLst>
                                          <p:attrName>ppt_x</p:attrName>
                                        </p:attrNameLst>
                                      </p:cBhvr>
                                      <p:tavLst>
                                        <p:tav tm="0">
                                          <p:val>
                                            <p:strVal val="#ppt_x"/>
                                          </p:val>
                                        </p:tav>
                                        <p:tav tm="50000">
                                          <p:val>
                                            <p:strVal val="#ppt_x+.1"/>
                                          </p:val>
                                        </p:tav>
                                        <p:tav tm="100000">
                                          <p:val>
                                            <p:strVal val="#ppt_x"/>
                                          </p:val>
                                        </p:tav>
                                      </p:tavLst>
                                    </p:anim>
                                    <p:anim calcmode="lin" valueType="num">
                                      <p:cBhvr>
                                        <p:cTn id="72" dur="10" fill="hold"/>
                                        <p:tgtEl>
                                          <p:spTgt spid="3">
                                            <p:txEl>
                                              <p:pRg st="8" end="8"/>
                                            </p:txEl>
                                          </p:spTgt>
                                        </p:tgtEl>
                                        <p:attrNameLst>
                                          <p:attrName>ppt_y</p:attrName>
                                        </p:attrNameLst>
                                      </p:cBhvr>
                                      <p:tavLst>
                                        <p:tav tm="0">
                                          <p:val>
                                            <p:strVal val="#ppt_y"/>
                                          </p:val>
                                        </p:tav>
                                        <p:tav tm="100000">
                                          <p:val>
                                            <p:strVal val="#ppt_y"/>
                                          </p:val>
                                        </p:tav>
                                      </p:tavLst>
                                    </p:anim>
                                    <p:anim calcmode="lin" valueType="num">
                                      <p:cBhvr>
                                        <p:cTn id="73" dur="10" fill="hold"/>
                                        <p:tgtEl>
                                          <p:spTgt spid="3">
                                            <p:txEl>
                                              <p:pRg st="8" end="8"/>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4" dur="10" fill="hold"/>
                                        <p:tgtEl>
                                          <p:spTgt spid="3">
                                            <p:txEl>
                                              <p:pRg st="8" end="8"/>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5" dur="10" tmFilter="0,0; .5, 1; 1, 1"/>
                                        <p:tgtEl>
                                          <p:spTgt spid="3">
                                            <p:txEl>
                                              <p:pRg st="8" end="8"/>
                                            </p:txEl>
                                          </p:spTgt>
                                        </p:tgtEl>
                                      </p:cBhvr>
                                    </p:animEffect>
                                  </p:childTnLst>
                                </p:cTn>
                              </p:par>
                            </p:childTnLst>
                          </p:cTn>
                        </p:par>
                        <p:par>
                          <p:cTn id="76" fill="hold">
                            <p:stCondLst>
                              <p:cond delay="613"/>
                            </p:stCondLst>
                            <p:childTnLst>
                              <p:par>
                                <p:cTn id="77" presetID="41" presetClass="entr" presetSubtype="0" fill="hold" nodeType="afterEffect">
                                  <p:stCondLst>
                                    <p:cond delay="0"/>
                                  </p:stCondLst>
                                  <p:iterate type="lt">
                                    <p:tmPct val="10000"/>
                                  </p:iterate>
                                  <p:childTnLst>
                                    <p:set>
                                      <p:cBhvr>
                                        <p:cTn id="78" dur="1" fill="hold">
                                          <p:stCondLst>
                                            <p:cond delay="0"/>
                                          </p:stCondLst>
                                        </p:cTn>
                                        <p:tgtEl>
                                          <p:spTgt spid="3">
                                            <p:txEl>
                                              <p:pRg st="9" end="9"/>
                                            </p:txEl>
                                          </p:spTgt>
                                        </p:tgtEl>
                                        <p:attrNameLst>
                                          <p:attrName>style.visibility</p:attrName>
                                        </p:attrNameLst>
                                      </p:cBhvr>
                                      <p:to>
                                        <p:strVal val="visible"/>
                                      </p:to>
                                    </p:set>
                                    <p:anim calcmode="lin" valueType="num">
                                      <p:cBhvr>
                                        <p:cTn id="79" dur="10" fill="hold"/>
                                        <p:tgtEl>
                                          <p:spTgt spid="3">
                                            <p:txEl>
                                              <p:pRg st="9" end="9"/>
                                            </p:txEl>
                                          </p:spTgt>
                                        </p:tgtEl>
                                        <p:attrNameLst>
                                          <p:attrName>ppt_x</p:attrName>
                                        </p:attrNameLst>
                                      </p:cBhvr>
                                      <p:tavLst>
                                        <p:tav tm="0">
                                          <p:val>
                                            <p:strVal val="#ppt_x"/>
                                          </p:val>
                                        </p:tav>
                                        <p:tav tm="50000">
                                          <p:val>
                                            <p:strVal val="#ppt_x+.1"/>
                                          </p:val>
                                        </p:tav>
                                        <p:tav tm="100000">
                                          <p:val>
                                            <p:strVal val="#ppt_x"/>
                                          </p:val>
                                        </p:tav>
                                      </p:tavLst>
                                    </p:anim>
                                    <p:anim calcmode="lin" valueType="num">
                                      <p:cBhvr>
                                        <p:cTn id="80" dur="10" fill="hold"/>
                                        <p:tgtEl>
                                          <p:spTgt spid="3">
                                            <p:txEl>
                                              <p:pRg st="9" end="9"/>
                                            </p:txEl>
                                          </p:spTgt>
                                        </p:tgtEl>
                                        <p:attrNameLst>
                                          <p:attrName>ppt_y</p:attrName>
                                        </p:attrNameLst>
                                      </p:cBhvr>
                                      <p:tavLst>
                                        <p:tav tm="0">
                                          <p:val>
                                            <p:strVal val="#ppt_y"/>
                                          </p:val>
                                        </p:tav>
                                        <p:tav tm="100000">
                                          <p:val>
                                            <p:strVal val="#ppt_y"/>
                                          </p:val>
                                        </p:tav>
                                      </p:tavLst>
                                    </p:anim>
                                    <p:anim calcmode="lin" valueType="num">
                                      <p:cBhvr>
                                        <p:cTn id="81" dur="10" fill="hold"/>
                                        <p:tgtEl>
                                          <p:spTgt spid="3">
                                            <p:txEl>
                                              <p:pRg st="9" end="9"/>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2" dur="10" fill="hold"/>
                                        <p:tgtEl>
                                          <p:spTgt spid="3">
                                            <p:txEl>
                                              <p:pRg st="9" end="9"/>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3" dur="10" tmFilter="0,0; .5, 1; 1, 1"/>
                                        <p:tgtEl>
                                          <p:spTgt spid="3">
                                            <p:txEl>
                                              <p:pRg st="9" end="9"/>
                                            </p:txEl>
                                          </p:spTgt>
                                        </p:tgtEl>
                                      </p:cBhvr>
                                    </p:animEffect>
                                  </p:childTnLst>
                                </p:cTn>
                              </p:par>
                            </p:childTnLst>
                          </p:cTn>
                        </p:par>
                        <p:par>
                          <p:cTn id="84" fill="hold">
                            <p:stCondLst>
                              <p:cond delay="736"/>
                            </p:stCondLst>
                            <p:childTnLst>
                              <p:par>
                                <p:cTn id="85" presetID="41" presetClass="entr" presetSubtype="0" fill="hold" nodeType="afterEffect">
                                  <p:stCondLst>
                                    <p:cond delay="0"/>
                                  </p:stCondLst>
                                  <p:iterate type="lt">
                                    <p:tmPct val="10000"/>
                                  </p:iterate>
                                  <p:childTnLst>
                                    <p:set>
                                      <p:cBhvr>
                                        <p:cTn id="86" dur="1" fill="hold">
                                          <p:stCondLst>
                                            <p:cond delay="0"/>
                                          </p:stCondLst>
                                        </p:cTn>
                                        <p:tgtEl>
                                          <p:spTgt spid="3">
                                            <p:txEl>
                                              <p:pRg st="10" end="10"/>
                                            </p:txEl>
                                          </p:spTgt>
                                        </p:tgtEl>
                                        <p:attrNameLst>
                                          <p:attrName>style.visibility</p:attrName>
                                        </p:attrNameLst>
                                      </p:cBhvr>
                                      <p:to>
                                        <p:strVal val="visible"/>
                                      </p:to>
                                    </p:set>
                                    <p:anim calcmode="lin" valueType="num">
                                      <p:cBhvr>
                                        <p:cTn id="87" dur="10" fill="hold"/>
                                        <p:tgtEl>
                                          <p:spTgt spid="3">
                                            <p:txEl>
                                              <p:pRg st="10" end="1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8" dur="10" fill="hold"/>
                                        <p:tgtEl>
                                          <p:spTgt spid="3">
                                            <p:txEl>
                                              <p:pRg st="10" end="10"/>
                                            </p:txEl>
                                          </p:spTgt>
                                        </p:tgtEl>
                                        <p:attrNameLst>
                                          <p:attrName>ppt_y</p:attrName>
                                        </p:attrNameLst>
                                      </p:cBhvr>
                                      <p:tavLst>
                                        <p:tav tm="0">
                                          <p:val>
                                            <p:strVal val="#ppt_y"/>
                                          </p:val>
                                        </p:tav>
                                        <p:tav tm="100000">
                                          <p:val>
                                            <p:strVal val="#ppt_y"/>
                                          </p:val>
                                        </p:tav>
                                      </p:tavLst>
                                    </p:anim>
                                    <p:anim calcmode="lin" valueType="num">
                                      <p:cBhvr>
                                        <p:cTn id="89" dur="10" fill="hold"/>
                                        <p:tgtEl>
                                          <p:spTgt spid="3">
                                            <p:txEl>
                                              <p:pRg st="10" end="1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0" dur="10" fill="hold"/>
                                        <p:tgtEl>
                                          <p:spTgt spid="3">
                                            <p:txEl>
                                              <p:pRg st="10" end="1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91" dur="10" tmFilter="0,0; .5, 1; 1, 1"/>
                                        <p:tgtEl>
                                          <p:spTgt spid="3">
                                            <p:txEl>
                                              <p:pRg st="10" end="10"/>
                                            </p:txEl>
                                          </p:spTgt>
                                        </p:tgtEl>
                                      </p:cBhvr>
                                    </p:animEffect>
                                  </p:childTnLst>
                                </p:cTn>
                              </p:par>
                            </p:childTnLst>
                          </p:cTn>
                        </p:par>
                        <p:par>
                          <p:cTn id="92" fill="hold">
                            <p:stCondLst>
                              <p:cond delay="763"/>
                            </p:stCondLst>
                            <p:childTnLst>
                              <p:par>
                                <p:cTn id="93" presetID="41" presetClass="entr" presetSubtype="0" fill="hold" nodeType="afterEffect">
                                  <p:stCondLst>
                                    <p:cond delay="0"/>
                                  </p:stCondLst>
                                  <p:iterate type="lt">
                                    <p:tmPct val="10000"/>
                                  </p:iterate>
                                  <p:childTnLst>
                                    <p:set>
                                      <p:cBhvr>
                                        <p:cTn id="94" dur="1" fill="hold">
                                          <p:stCondLst>
                                            <p:cond delay="0"/>
                                          </p:stCondLst>
                                        </p:cTn>
                                        <p:tgtEl>
                                          <p:spTgt spid="3">
                                            <p:txEl>
                                              <p:pRg st="11" end="11"/>
                                            </p:txEl>
                                          </p:spTgt>
                                        </p:tgtEl>
                                        <p:attrNameLst>
                                          <p:attrName>style.visibility</p:attrName>
                                        </p:attrNameLst>
                                      </p:cBhvr>
                                      <p:to>
                                        <p:strVal val="visible"/>
                                      </p:to>
                                    </p:set>
                                    <p:anim calcmode="lin" valueType="num">
                                      <p:cBhvr>
                                        <p:cTn id="95" dur="10" fill="hold"/>
                                        <p:tgtEl>
                                          <p:spTgt spid="3">
                                            <p:txEl>
                                              <p:pRg st="11" end="11"/>
                                            </p:txEl>
                                          </p:spTgt>
                                        </p:tgtEl>
                                        <p:attrNameLst>
                                          <p:attrName>ppt_x</p:attrName>
                                        </p:attrNameLst>
                                      </p:cBhvr>
                                      <p:tavLst>
                                        <p:tav tm="0">
                                          <p:val>
                                            <p:strVal val="#ppt_x"/>
                                          </p:val>
                                        </p:tav>
                                        <p:tav tm="50000">
                                          <p:val>
                                            <p:strVal val="#ppt_x+.1"/>
                                          </p:val>
                                        </p:tav>
                                        <p:tav tm="100000">
                                          <p:val>
                                            <p:strVal val="#ppt_x"/>
                                          </p:val>
                                        </p:tav>
                                      </p:tavLst>
                                    </p:anim>
                                    <p:anim calcmode="lin" valueType="num">
                                      <p:cBhvr>
                                        <p:cTn id="96" dur="10" fill="hold"/>
                                        <p:tgtEl>
                                          <p:spTgt spid="3">
                                            <p:txEl>
                                              <p:pRg st="11" end="11"/>
                                            </p:txEl>
                                          </p:spTgt>
                                        </p:tgtEl>
                                        <p:attrNameLst>
                                          <p:attrName>ppt_y</p:attrName>
                                        </p:attrNameLst>
                                      </p:cBhvr>
                                      <p:tavLst>
                                        <p:tav tm="0">
                                          <p:val>
                                            <p:strVal val="#ppt_y"/>
                                          </p:val>
                                        </p:tav>
                                        <p:tav tm="100000">
                                          <p:val>
                                            <p:strVal val="#ppt_y"/>
                                          </p:val>
                                        </p:tav>
                                      </p:tavLst>
                                    </p:anim>
                                    <p:anim calcmode="lin" valueType="num">
                                      <p:cBhvr>
                                        <p:cTn id="97" dur="10" fill="hold"/>
                                        <p:tgtEl>
                                          <p:spTgt spid="3">
                                            <p:txEl>
                                              <p:pRg st="11" end="1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8" dur="10" fill="hold"/>
                                        <p:tgtEl>
                                          <p:spTgt spid="3">
                                            <p:txEl>
                                              <p:pRg st="11" end="1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99" dur="10" tmFilter="0,0; .5, 1; 1, 1"/>
                                        <p:tgtEl>
                                          <p:spTgt spid="3">
                                            <p:txEl>
                                              <p:pRg st="11" end="11"/>
                                            </p:txEl>
                                          </p:spTgt>
                                        </p:tgtEl>
                                      </p:cBhvr>
                                    </p:animEffect>
                                  </p:childTnLst>
                                </p:cTn>
                              </p:par>
                            </p:childTnLst>
                          </p:cTn>
                        </p:par>
                        <p:par>
                          <p:cTn id="100" fill="hold">
                            <p:stCondLst>
                              <p:cond delay="804"/>
                            </p:stCondLst>
                            <p:childTnLst>
                              <p:par>
                                <p:cTn id="101" presetID="41" presetClass="entr" presetSubtype="0" fill="hold" nodeType="afterEffect">
                                  <p:stCondLst>
                                    <p:cond delay="0"/>
                                  </p:stCondLst>
                                  <p:iterate type="lt">
                                    <p:tmPct val="10000"/>
                                  </p:iterate>
                                  <p:childTnLst>
                                    <p:set>
                                      <p:cBhvr>
                                        <p:cTn id="102" dur="1" fill="hold">
                                          <p:stCondLst>
                                            <p:cond delay="0"/>
                                          </p:stCondLst>
                                        </p:cTn>
                                        <p:tgtEl>
                                          <p:spTgt spid="3">
                                            <p:txEl>
                                              <p:pRg st="12" end="12"/>
                                            </p:txEl>
                                          </p:spTgt>
                                        </p:tgtEl>
                                        <p:attrNameLst>
                                          <p:attrName>style.visibility</p:attrName>
                                        </p:attrNameLst>
                                      </p:cBhvr>
                                      <p:to>
                                        <p:strVal val="visible"/>
                                      </p:to>
                                    </p:set>
                                    <p:anim calcmode="lin" valueType="num">
                                      <p:cBhvr>
                                        <p:cTn id="103" dur="10" fill="hold"/>
                                        <p:tgtEl>
                                          <p:spTgt spid="3">
                                            <p:txEl>
                                              <p:pRg st="12" end="1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04" dur="10" fill="hold"/>
                                        <p:tgtEl>
                                          <p:spTgt spid="3">
                                            <p:txEl>
                                              <p:pRg st="12" end="12"/>
                                            </p:txEl>
                                          </p:spTgt>
                                        </p:tgtEl>
                                        <p:attrNameLst>
                                          <p:attrName>ppt_y</p:attrName>
                                        </p:attrNameLst>
                                      </p:cBhvr>
                                      <p:tavLst>
                                        <p:tav tm="0">
                                          <p:val>
                                            <p:strVal val="#ppt_y"/>
                                          </p:val>
                                        </p:tav>
                                        <p:tav tm="100000">
                                          <p:val>
                                            <p:strVal val="#ppt_y"/>
                                          </p:val>
                                        </p:tav>
                                      </p:tavLst>
                                    </p:anim>
                                    <p:anim calcmode="lin" valueType="num">
                                      <p:cBhvr>
                                        <p:cTn id="105" dur="10" fill="hold"/>
                                        <p:tgtEl>
                                          <p:spTgt spid="3">
                                            <p:txEl>
                                              <p:pRg st="12" end="1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6" dur="10" fill="hold"/>
                                        <p:tgtEl>
                                          <p:spTgt spid="3">
                                            <p:txEl>
                                              <p:pRg st="12" end="1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7" dur="10" tmFilter="0,0; .5, 1; 1, 1"/>
                                        <p:tgtEl>
                                          <p:spTgt spid="3">
                                            <p:txEl>
                                              <p:pRg st="12" end="12"/>
                                            </p:txEl>
                                          </p:spTgt>
                                        </p:tgtEl>
                                      </p:cBhvr>
                                    </p:animEffect>
                                  </p:childTnLst>
                                </p:cTn>
                              </p:par>
                            </p:childTnLst>
                          </p:cTn>
                        </p:par>
                        <p:par>
                          <p:cTn id="108" fill="hold">
                            <p:stCondLst>
                              <p:cond delay="897"/>
                            </p:stCondLst>
                            <p:childTnLst>
                              <p:par>
                                <p:cTn id="109" presetID="41" presetClass="entr" presetSubtype="0" fill="hold" nodeType="afterEffect">
                                  <p:stCondLst>
                                    <p:cond delay="0"/>
                                  </p:stCondLst>
                                  <p:iterate type="lt">
                                    <p:tmPct val="10000"/>
                                  </p:iterate>
                                  <p:childTnLst>
                                    <p:set>
                                      <p:cBhvr>
                                        <p:cTn id="110" dur="1" fill="hold">
                                          <p:stCondLst>
                                            <p:cond delay="0"/>
                                          </p:stCondLst>
                                        </p:cTn>
                                        <p:tgtEl>
                                          <p:spTgt spid="3">
                                            <p:txEl>
                                              <p:pRg st="13" end="13"/>
                                            </p:txEl>
                                          </p:spTgt>
                                        </p:tgtEl>
                                        <p:attrNameLst>
                                          <p:attrName>style.visibility</p:attrName>
                                        </p:attrNameLst>
                                      </p:cBhvr>
                                      <p:to>
                                        <p:strVal val="visible"/>
                                      </p:to>
                                    </p:set>
                                    <p:anim calcmode="lin" valueType="num">
                                      <p:cBhvr>
                                        <p:cTn id="111" dur="10" fill="hold"/>
                                        <p:tgtEl>
                                          <p:spTgt spid="3">
                                            <p:txEl>
                                              <p:pRg st="13" end="13"/>
                                            </p:txEl>
                                          </p:spTgt>
                                        </p:tgtEl>
                                        <p:attrNameLst>
                                          <p:attrName>ppt_x</p:attrName>
                                        </p:attrNameLst>
                                      </p:cBhvr>
                                      <p:tavLst>
                                        <p:tav tm="0">
                                          <p:val>
                                            <p:strVal val="#ppt_x"/>
                                          </p:val>
                                        </p:tav>
                                        <p:tav tm="50000">
                                          <p:val>
                                            <p:strVal val="#ppt_x+.1"/>
                                          </p:val>
                                        </p:tav>
                                        <p:tav tm="100000">
                                          <p:val>
                                            <p:strVal val="#ppt_x"/>
                                          </p:val>
                                        </p:tav>
                                      </p:tavLst>
                                    </p:anim>
                                    <p:anim calcmode="lin" valueType="num">
                                      <p:cBhvr>
                                        <p:cTn id="112" dur="10" fill="hold"/>
                                        <p:tgtEl>
                                          <p:spTgt spid="3">
                                            <p:txEl>
                                              <p:pRg st="13" end="13"/>
                                            </p:txEl>
                                          </p:spTgt>
                                        </p:tgtEl>
                                        <p:attrNameLst>
                                          <p:attrName>ppt_y</p:attrName>
                                        </p:attrNameLst>
                                      </p:cBhvr>
                                      <p:tavLst>
                                        <p:tav tm="0">
                                          <p:val>
                                            <p:strVal val="#ppt_y"/>
                                          </p:val>
                                        </p:tav>
                                        <p:tav tm="100000">
                                          <p:val>
                                            <p:strVal val="#ppt_y"/>
                                          </p:val>
                                        </p:tav>
                                      </p:tavLst>
                                    </p:anim>
                                    <p:anim calcmode="lin" valueType="num">
                                      <p:cBhvr>
                                        <p:cTn id="113" dur="10" fill="hold"/>
                                        <p:tgtEl>
                                          <p:spTgt spid="3">
                                            <p:txEl>
                                              <p:pRg st="13" end="1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14" dur="10" fill="hold"/>
                                        <p:tgtEl>
                                          <p:spTgt spid="3">
                                            <p:txEl>
                                              <p:pRg st="13" end="1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5" dur="10" tmFilter="0,0; .5, 1; 1, 1"/>
                                        <p:tgtEl>
                                          <p:spTgt spid="3">
                                            <p:txEl>
                                              <p:pRg st="13" end="13"/>
                                            </p:txEl>
                                          </p:spTgt>
                                        </p:tgtEl>
                                      </p:cBhvr>
                                    </p:animEffect>
                                  </p:childTnLst>
                                </p:cTn>
                              </p:par>
                            </p:childTnLst>
                          </p:cTn>
                        </p:par>
                        <p:par>
                          <p:cTn id="116" fill="hold">
                            <p:stCondLst>
                              <p:cond delay="930"/>
                            </p:stCondLst>
                            <p:childTnLst>
                              <p:par>
                                <p:cTn id="117" presetID="41" presetClass="entr" presetSubtype="0" fill="hold" nodeType="afterEffect">
                                  <p:stCondLst>
                                    <p:cond delay="0"/>
                                  </p:stCondLst>
                                  <p:iterate type="lt">
                                    <p:tmPct val="10000"/>
                                  </p:iterate>
                                  <p:childTnLst>
                                    <p:set>
                                      <p:cBhvr>
                                        <p:cTn id="118" dur="1" fill="hold">
                                          <p:stCondLst>
                                            <p:cond delay="0"/>
                                          </p:stCondLst>
                                        </p:cTn>
                                        <p:tgtEl>
                                          <p:spTgt spid="3">
                                            <p:txEl>
                                              <p:pRg st="14" end="14"/>
                                            </p:txEl>
                                          </p:spTgt>
                                        </p:tgtEl>
                                        <p:attrNameLst>
                                          <p:attrName>style.visibility</p:attrName>
                                        </p:attrNameLst>
                                      </p:cBhvr>
                                      <p:to>
                                        <p:strVal val="visible"/>
                                      </p:to>
                                    </p:set>
                                    <p:anim calcmode="lin" valueType="num">
                                      <p:cBhvr>
                                        <p:cTn id="119" dur="10" fill="hold"/>
                                        <p:tgtEl>
                                          <p:spTgt spid="3">
                                            <p:txEl>
                                              <p:pRg st="14" end="14"/>
                                            </p:txEl>
                                          </p:spTgt>
                                        </p:tgtEl>
                                        <p:attrNameLst>
                                          <p:attrName>ppt_x</p:attrName>
                                        </p:attrNameLst>
                                      </p:cBhvr>
                                      <p:tavLst>
                                        <p:tav tm="0">
                                          <p:val>
                                            <p:strVal val="#ppt_x"/>
                                          </p:val>
                                        </p:tav>
                                        <p:tav tm="50000">
                                          <p:val>
                                            <p:strVal val="#ppt_x+.1"/>
                                          </p:val>
                                        </p:tav>
                                        <p:tav tm="100000">
                                          <p:val>
                                            <p:strVal val="#ppt_x"/>
                                          </p:val>
                                        </p:tav>
                                      </p:tavLst>
                                    </p:anim>
                                    <p:anim calcmode="lin" valueType="num">
                                      <p:cBhvr>
                                        <p:cTn id="120" dur="10" fill="hold"/>
                                        <p:tgtEl>
                                          <p:spTgt spid="3">
                                            <p:txEl>
                                              <p:pRg st="14" end="14"/>
                                            </p:txEl>
                                          </p:spTgt>
                                        </p:tgtEl>
                                        <p:attrNameLst>
                                          <p:attrName>ppt_y</p:attrName>
                                        </p:attrNameLst>
                                      </p:cBhvr>
                                      <p:tavLst>
                                        <p:tav tm="0">
                                          <p:val>
                                            <p:strVal val="#ppt_y"/>
                                          </p:val>
                                        </p:tav>
                                        <p:tav tm="100000">
                                          <p:val>
                                            <p:strVal val="#ppt_y"/>
                                          </p:val>
                                        </p:tav>
                                      </p:tavLst>
                                    </p:anim>
                                    <p:anim calcmode="lin" valueType="num">
                                      <p:cBhvr>
                                        <p:cTn id="121" dur="10" fill="hold"/>
                                        <p:tgtEl>
                                          <p:spTgt spid="3">
                                            <p:txEl>
                                              <p:pRg st="14" end="1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22" dur="10" fill="hold"/>
                                        <p:tgtEl>
                                          <p:spTgt spid="3">
                                            <p:txEl>
                                              <p:pRg st="14" end="1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23" dur="10" tmFilter="0,0; .5, 1; 1, 1"/>
                                        <p:tgtEl>
                                          <p:spTgt spid="3">
                                            <p:txEl>
                                              <p:pRg st="14" end="14"/>
                                            </p:txEl>
                                          </p:spTgt>
                                        </p:tgtEl>
                                      </p:cBhvr>
                                    </p:animEffect>
                                  </p:childTnLst>
                                </p:cTn>
                              </p:par>
                            </p:childTnLst>
                          </p:cTn>
                        </p:par>
                        <p:par>
                          <p:cTn id="124" fill="hold">
                            <p:stCondLst>
                              <p:cond delay="1012"/>
                            </p:stCondLst>
                            <p:childTnLst>
                              <p:par>
                                <p:cTn id="125" presetID="41" presetClass="entr" presetSubtype="0" fill="hold" nodeType="afterEffect">
                                  <p:stCondLst>
                                    <p:cond delay="0"/>
                                  </p:stCondLst>
                                  <p:iterate type="lt">
                                    <p:tmPct val="10000"/>
                                  </p:iterate>
                                  <p:childTnLst>
                                    <p:set>
                                      <p:cBhvr>
                                        <p:cTn id="126" dur="1" fill="hold">
                                          <p:stCondLst>
                                            <p:cond delay="0"/>
                                          </p:stCondLst>
                                        </p:cTn>
                                        <p:tgtEl>
                                          <p:spTgt spid="3">
                                            <p:txEl>
                                              <p:pRg st="15" end="15"/>
                                            </p:txEl>
                                          </p:spTgt>
                                        </p:tgtEl>
                                        <p:attrNameLst>
                                          <p:attrName>style.visibility</p:attrName>
                                        </p:attrNameLst>
                                      </p:cBhvr>
                                      <p:to>
                                        <p:strVal val="visible"/>
                                      </p:to>
                                    </p:set>
                                    <p:anim calcmode="lin" valueType="num">
                                      <p:cBhvr>
                                        <p:cTn id="127" dur="10" fill="hold"/>
                                        <p:tgtEl>
                                          <p:spTgt spid="3">
                                            <p:txEl>
                                              <p:pRg st="15" end="15"/>
                                            </p:txEl>
                                          </p:spTgt>
                                        </p:tgtEl>
                                        <p:attrNameLst>
                                          <p:attrName>ppt_x</p:attrName>
                                        </p:attrNameLst>
                                      </p:cBhvr>
                                      <p:tavLst>
                                        <p:tav tm="0">
                                          <p:val>
                                            <p:strVal val="#ppt_x"/>
                                          </p:val>
                                        </p:tav>
                                        <p:tav tm="50000">
                                          <p:val>
                                            <p:strVal val="#ppt_x+.1"/>
                                          </p:val>
                                        </p:tav>
                                        <p:tav tm="100000">
                                          <p:val>
                                            <p:strVal val="#ppt_x"/>
                                          </p:val>
                                        </p:tav>
                                      </p:tavLst>
                                    </p:anim>
                                    <p:anim calcmode="lin" valueType="num">
                                      <p:cBhvr>
                                        <p:cTn id="128" dur="10" fill="hold"/>
                                        <p:tgtEl>
                                          <p:spTgt spid="3">
                                            <p:txEl>
                                              <p:pRg st="15" end="15"/>
                                            </p:txEl>
                                          </p:spTgt>
                                        </p:tgtEl>
                                        <p:attrNameLst>
                                          <p:attrName>ppt_y</p:attrName>
                                        </p:attrNameLst>
                                      </p:cBhvr>
                                      <p:tavLst>
                                        <p:tav tm="0">
                                          <p:val>
                                            <p:strVal val="#ppt_y"/>
                                          </p:val>
                                        </p:tav>
                                        <p:tav tm="100000">
                                          <p:val>
                                            <p:strVal val="#ppt_y"/>
                                          </p:val>
                                        </p:tav>
                                      </p:tavLst>
                                    </p:anim>
                                    <p:anim calcmode="lin" valueType="num">
                                      <p:cBhvr>
                                        <p:cTn id="129" dur="10" fill="hold"/>
                                        <p:tgtEl>
                                          <p:spTgt spid="3">
                                            <p:txEl>
                                              <p:pRg st="15" end="1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30" dur="10" fill="hold"/>
                                        <p:tgtEl>
                                          <p:spTgt spid="3">
                                            <p:txEl>
                                              <p:pRg st="15" end="1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31" dur="10" tmFilter="0,0; .5, 1; 1, 1"/>
                                        <p:tgtEl>
                                          <p:spTgt spid="3">
                                            <p:txEl>
                                              <p:pRg st="15" end="15"/>
                                            </p:txEl>
                                          </p:spTgt>
                                        </p:tgtEl>
                                      </p:cBhvr>
                                    </p:animEffect>
                                  </p:childTnLst>
                                </p:cTn>
                              </p:par>
                            </p:childTnLst>
                          </p:cTn>
                        </p:par>
                        <p:par>
                          <p:cTn id="132" fill="hold">
                            <p:stCondLst>
                              <p:cond delay="1050"/>
                            </p:stCondLst>
                            <p:childTnLst>
                              <p:par>
                                <p:cTn id="133" presetID="41" presetClass="entr" presetSubtype="0" fill="hold" nodeType="afterEffect">
                                  <p:stCondLst>
                                    <p:cond delay="0"/>
                                  </p:stCondLst>
                                  <p:iterate type="lt">
                                    <p:tmPct val="10000"/>
                                  </p:iterate>
                                  <p:childTnLst>
                                    <p:set>
                                      <p:cBhvr>
                                        <p:cTn id="134" dur="1" fill="hold">
                                          <p:stCondLst>
                                            <p:cond delay="0"/>
                                          </p:stCondLst>
                                        </p:cTn>
                                        <p:tgtEl>
                                          <p:spTgt spid="3">
                                            <p:txEl>
                                              <p:pRg st="16" end="16"/>
                                            </p:txEl>
                                          </p:spTgt>
                                        </p:tgtEl>
                                        <p:attrNameLst>
                                          <p:attrName>style.visibility</p:attrName>
                                        </p:attrNameLst>
                                      </p:cBhvr>
                                      <p:to>
                                        <p:strVal val="visible"/>
                                      </p:to>
                                    </p:set>
                                    <p:anim calcmode="lin" valueType="num">
                                      <p:cBhvr>
                                        <p:cTn id="135" dur="10" fill="hold"/>
                                        <p:tgtEl>
                                          <p:spTgt spid="3">
                                            <p:txEl>
                                              <p:pRg st="16" end="16"/>
                                            </p:txEl>
                                          </p:spTgt>
                                        </p:tgtEl>
                                        <p:attrNameLst>
                                          <p:attrName>ppt_x</p:attrName>
                                        </p:attrNameLst>
                                      </p:cBhvr>
                                      <p:tavLst>
                                        <p:tav tm="0">
                                          <p:val>
                                            <p:strVal val="#ppt_x"/>
                                          </p:val>
                                        </p:tav>
                                        <p:tav tm="50000">
                                          <p:val>
                                            <p:strVal val="#ppt_x+.1"/>
                                          </p:val>
                                        </p:tav>
                                        <p:tav tm="100000">
                                          <p:val>
                                            <p:strVal val="#ppt_x"/>
                                          </p:val>
                                        </p:tav>
                                      </p:tavLst>
                                    </p:anim>
                                    <p:anim calcmode="lin" valueType="num">
                                      <p:cBhvr>
                                        <p:cTn id="136" dur="10" fill="hold"/>
                                        <p:tgtEl>
                                          <p:spTgt spid="3">
                                            <p:txEl>
                                              <p:pRg st="16" end="16"/>
                                            </p:txEl>
                                          </p:spTgt>
                                        </p:tgtEl>
                                        <p:attrNameLst>
                                          <p:attrName>ppt_y</p:attrName>
                                        </p:attrNameLst>
                                      </p:cBhvr>
                                      <p:tavLst>
                                        <p:tav tm="0">
                                          <p:val>
                                            <p:strVal val="#ppt_y"/>
                                          </p:val>
                                        </p:tav>
                                        <p:tav tm="100000">
                                          <p:val>
                                            <p:strVal val="#ppt_y"/>
                                          </p:val>
                                        </p:tav>
                                      </p:tavLst>
                                    </p:anim>
                                    <p:anim calcmode="lin" valueType="num">
                                      <p:cBhvr>
                                        <p:cTn id="137" dur="10" fill="hold"/>
                                        <p:tgtEl>
                                          <p:spTgt spid="3">
                                            <p:txEl>
                                              <p:pRg st="16" end="1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38" dur="10" fill="hold"/>
                                        <p:tgtEl>
                                          <p:spTgt spid="3">
                                            <p:txEl>
                                              <p:pRg st="16" end="1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39" dur="10" tmFilter="0,0; .5, 1; 1, 1"/>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Use Case Template &amp; Sample</a:t>
            </a:r>
            <a:endParaRPr kumimoji="1" lang="ko-KR" altLang="en-US" dirty="0"/>
          </a:p>
        </p:txBody>
      </p:sp>
      <p:sp>
        <p:nvSpPr>
          <p:cNvPr id="3" name="내용 개체 틀 2"/>
          <p:cNvSpPr>
            <a:spLocks noGrp="1"/>
          </p:cNvSpPr>
          <p:nvPr>
            <p:ph idx="1"/>
          </p:nvPr>
        </p:nvSpPr>
        <p:spPr/>
        <p:txBody>
          <a:bodyPr>
            <a:normAutofit/>
          </a:bodyPr>
          <a:lstStyle/>
          <a:p>
            <a:r>
              <a:rPr lang="en-US" altLang="ko-KR" sz="2400" dirty="0"/>
              <a:t>Cockburn’s Use Case Template &amp; Sample:</a:t>
            </a:r>
          </a:p>
          <a:p>
            <a:pPr lvl="1"/>
            <a:r>
              <a:rPr lang="en-US" altLang="ko-KR" sz="1600" dirty="0">
                <a:hlinkClick r:id="rId2"/>
              </a:rPr>
              <a:t>https://home.cs.colorado.edu/~kena/classes/6448/s01/examples/edmonb3.pdf</a:t>
            </a:r>
            <a:r>
              <a:rPr lang="en-US" altLang="ko-KR" sz="1600" dirty="0"/>
              <a:t> </a:t>
            </a:r>
            <a:endParaRPr lang="ko-KR" altLang="en-US" sz="1600" dirty="0"/>
          </a:p>
        </p:txBody>
      </p:sp>
      <p:sp>
        <p:nvSpPr>
          <p:cNvPr id="4" name="날짜 개체 틀 3"/>
          <p:cNvSpPr>
            <a:spLocks noGrp="1"/>
          </p:cNvSpPr>
          <p:nvPr>
            <p:ph type="dt" sz="half" idx="10"/>
          </p:nvPr>
        </p:nvSpPr>
        <p:spPr/>
        <p:txBody>
          <a:bodyPr/>
          <a:lstStyle/>
          <a:p>
            <a:r>
              <a:rPr lang="en-US" altLang="ko-KR"/>
              <a:t>Spring 2025</a:t>
            </a:r>
            <a:endParaRPr lang="en-US" altLang="en-US" dirty="0"/>
          </a:p>
        </p:txBody>
      </p:sp>
      <p:sp>
        <p:nvSpPr>
          <p:cNvPr id="5" name="바닥글 개체 틀 4"/>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p:cNvSpPr>
            <a:spLocks noGrp="1"/>
          </p:cNvSpPr>
          <p:nvPr>
            <p:ph type="sldNum" sz="quarter" idx="12"/>
          </p:nvPr>
        </p:nvSpPr>
        <p:spPr/>
        <p:txBody>
          <a:bodyPr/>
          <a:lstStyle/>
          <a:p>
            <a:fld id="{72AC53DF-4216-466D-99A7-94400E6C2A25}" type="slidenum">
              <a:rPr lang="en-US" altLang="ko-KR">
                <a:solidFill>
                  <a:schemeClr val="tx2"/>
                </a:solidFill>
              </a:rPr>
              <a:pPr/>
              <a:t>24</a:t>
            </a:fld>
            <a:endParaRPr lang="ko-KR" altLang="en-US" dirty="0"/>
          </a:p>
        </p:txBody>
      </p:sp>
    </p:spTree>
    <p:extLst>
      <p:ext uri="{BB962C8B-B14F-4D97-AF65-F5344CB8AC3E}">
        <p14:creationId xmlns:p14="http://schemas.microsoft.com/office/powerpoint/2010/main" val="2771126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FEE23FC1-D704-154C-82AA-4C9C30D11352}"/>
              </a:ext>
            </a:extLst>
          </p:cNvPr>
          <p:cNvSpPr>
            <a:spLocks noGrp="1"/>
          </p:cNvSpPr>
          <p:nvPr>
            <p:ph type="title"/>
          </p:nvPr>
        </p:nvSpPr>
        <p:spPr/>
        <p:txBody>
          <a:bodyPr/>
          <a:lstStyle/>
          <a:p>
            <a:r>
              <a:rPr lang="en-US" altLang="ko-Kore-KR" dirty="0"/>
              <a:t>Use Case Scenario Examples</a:t>
            </a:r>
            <a:endParaRPr lang="ko-Kore-KR" altLang="en-US" dirty="0"/>
          </a:p>
        </p:txBody>
      </p:sp>
      <p:sp>
        <p:nvSpPr>
          <p:cNvPr id="8" name="텍스트 개체 틀 7">
            <a:extLst>
              <a:ext uri="{FF2B5EF4-FFF2-40B4-BE49-F238E27FC236}">
                <a16:creationId xmlns:a16="http://schemas.microsoft.com/office/drawing/2014/main" id="{D3A6A580-F732-E340-ACF9-88C0FF4B4B03}"/>
              </a:ext>
            </a:extLst>
          </p:cNvPr>
          <p:cNvSpPr>
            <a:spLocks noGrp="1"/>
          </p:cNvSpPr>
          <p:nvPr>
            <p:ph type="body" idx="1"/>
          </p:nvPr>
        </p:nvSpPr>
        <p:spPr/>
        <p:txBody>
          <a:bodyPr/>
          <a:lstStyle/>
          <a:p>
            <a:endParaRPr lang="ko-Kore-KR" altLang="en-US"/>
          </a:p>
        </p:txBody>
      </p:sp>
      <p:sp>
        <p:nvSpPr>
          <p:cNvPr id="4" name="날짜 개체 틀 3">
            <a:extLst>
              <a:ext uri="{FF2B5EF4-FFF2-40B4-BE49-F238E27FC236}">
                <a16:creationId xmlns:a16="http://schemas.microsoft.com/office/drawing/2014/main" id="{16E3CC69-9848-C845-8C9E-ECAEBA9DA6B0}"/>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1B7C3143-AA9A-A346-97C1-1A4F10F0636A}"/>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AAFA7BA6-AEA7-5D4F-89D4-FF7E941B36A3}"/>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25</a:t>
            </a:fld>
            <a:endParaRPr lang="ko-KR" altLang="en-US" dirty="0"/>
          </a:p>
        </p:txBody>
      </p:sp>
    </p:spTree>
    <p:extLst>
      <p:ext uri="{BB962C8B-B14F-4D97-AF65-F5344CB8AC3E}">
        <p14:creationId xmlns:p14="http://schemas.microsoft.com/office/powerpoint/2010/main" val="9175228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5058" name="Rectangle 2"/>
          <p:cNvSpPr>
            <a:spLocks noGrp="1" noRot="1" noChangeArrowheads="1"/>
          </p:cNvSpPr>
          <p:nvPr>
            <p:ph type="title"/>
          </p:nvPr>
        </p:nvSpPr>
        <p:spPr/>
        <p:txBody>
          <a:bodyPr/>
          <a:lstStyle/>
          <a:p>
            <a:pPr eaLnBrk="1" hangingPunct="1">
              <a:defRPr/>
            </a:pPr>
            <a:r>
              <a:rPr lang="en-US" altLang="ko-KR" dirty="0"/>
              <a:t>Use Case Scenarios</a:t>
            </a:r>
          </a:p>
        </p:txBody>
      </p:sp>
      <p:sp>
        <p:nvSpPr>
          <p:cNvPr id="1325059" name="Rectangle 3"/>
          <p:cNvSpPr>
            <a:spLocks noGrp="1" noChangeArrowheads="1"/>
          </p:cNvSpPr>
          <p:nvPr>
            <p:ph idx="1"/>
          </p:nvPr>
        </p:nvSpPr>
        <p:spPr>
          <a:xfrm>
            <a:off x="609600" y="838200"/>
            <a:ext cx="11055019" cy="5576680"/>
          </a:xfrm>
        </p:spPr>
        <p:txBody>
          <a:bodyPr>
            <a:normAutofit/>
          </a:bodyPr>
          <a:lstStyle/>
          <a:p>
            <a:pPr eaLnBrk="1" hangingPunct="1">
              <a:lnSpc>
                <a:spcPct val="95000"/>
              </a:lnSpc>
              <a:spcBef>
                <a:spcPct val="30000"/>
              </a:spcBef>
              <a:buFont typeface="Wingdings" charset="2"/>
              <a:buChar char="§"/>
              <a:defRPr/>
            </a:pPr>
            <a:r>
              <a:rPr lang="en-US" altLang="ko-KR" sz="2400" dirty="0"/>
              <a:t>Use cases describe </a:t>
            </a:r>
            <a:r>
              <a:rPr lang="en-US" altLang="ko-KR" sz="2400" u="sng" dirty="0"/>
              <a:t>abstract and general behavior</a:t>
            </a:r>
            <a:endParaRPr lang="en-US" altLang="ko-KR" sz="2400" dirty="0"/>
          </a:p>
          <a:p>
            <a:pPr eaLnBrk="1" hangingPunct="1">
              <a:lnSpc>
                <a:spcPct val="95000"/>
              </a:lnSpc>
              <a:spcBef>
                <a:spcPct val="50000"/>
              </a:spcBef>
              <a:buFont typeface="Wingdings" charset="2"/>
              <a:buChar char="§"/>
              <a:defRPr/>
            </a:pPr>
            <a:r>
              <a:rPr lang="en-US" altLang="ko-KR" sz="2400" dirty="0"/>
              <a:t>Use cases do </a:t>
            </a:r>
            <a:r>
              <a:rPr lang="en-US" altLang="ko-KR" sz="2400" u="sng" dirty="0"/>
              <a:t>not describe what happens</a:t>
            </a:r>
            <a:r>
              <a:rPr lang="en-US" altLang="ko-KR" sz="2400" dirty="0"/>
              <a:t> when a specific actor performs a specific action with specific values</a:t>
            </a:r>
          </a:p>
          <a:p>
            <a:pPr eaLnBrk="1" hangingPunct="1">
              <a:lnSpc>
                <a:spcPct val="95000"/>
              </a:lnSpc>
              <a:spcBef>
                <a:spcPct val="50000"/>
              </a:spcBef>
              <a:buFont typeface="Wingdings" charset="2"/>
              <a:buChar char="§"/>
              <a:defRPr/>
            </a:pPr>
            <a:r>
              <a:rPr lang="en-US" altLang="ko-KR" sz="2400" dirty="0"/>
              <a:t>Scenarios: specific executions </a:t>
            </a:r>
            <a:r>
              <a:rPr lang="en-US" altLang="ko-KR" sz="2400" dirty="0">
                <a:sym typeface="Wingdings" pitchFamily="2" charset="2"/>
              </a:rPr>
              <a:t> also denoted as </a:t>
            </a:r>
            <a:r>
              <a:rPr lang="en-US" altLang="ko-KR" sz="2400" i="1" dirty="0">
                <a:solidFill>
                  <a:srgbClr val="0070C0"/>
                </a:solidFill>
                <a:sym typeface="Wingdings" pitchFamily="2" charset="2"/>
              </a:rPr>
              <a:t>use case instances</a:t>
            </a:r>
          </a:p>
          <a:p>
            <a:pPr lvl="1" eaLnBrk="1" hangingPunct="1">
              <a:lnSpc>
                <a:spcPct val="95000"/>
              </a:lnSpc>
              <a:spcBef>
                <a:spcPct val="30000"/>
              </a:spcBef>
              <a:buFont typeface="Arial" charset="0"/>
              <a:buChar char="•"/>
              <a:defRPr/>
            </a:pPr>
            <a:r>
              <a:rPr lang="en-US" altLang="ko-KR" sz="2000" dirty="0">
                <a:sym typeface="Wingdings" pitchFamily="2" charset="2"/>
              </a:rPr>
              <a:t>Variations of input and output parameters</a:t>
            </a:r>
          </a:p>
          <a:p>
            <a:pPr lvl="1" eaLnBrk="1" hangingPunct="1">
              <a:lnSpc>
                <a:spcPct val="95000"/>
              </a:lnSpc>
              <a:spcBef>
                <a:spcPct val="30000"/>
              </a:spcBef>
              <a:buFont typeface="Arial" charset="0"/>
              <a:buChar char="•"/>
              <a:defRPr/>
            </a:pPr>
            <a:r>
              <a:rPr lang="en-US" altLang="ko-KR" sz="2000" dirty="0">
                <a:sym typeface="Wingdings" pitchFamily="2" charset="2"/>
              </a:rPr>
              <a:t>Variations on flow of events</a:t>
            </a:r>
          </a:p>
          <a:p>
            <a:pPr eaLnBrk="1" hangingPunct="1">
              <a:lnSpc>
                <a:spcPct val="110000"/>
              </a:lnSpc>
              <a:buFont typeface="Wingdings" charset="2"/>
              <a:buChar char="§"/>
              <a:defRPr/>
            </a:pPr>
            <a:r>
              <a:rPr lang="en-US" altLang="ko-KR" sz="2400" dirty="0">
                <a:sym typeface="Wingdings" pitchFamily="2" charset="2"/>
              </a:rPr>
              <a:t>Scenarios carry use cases to a larger requirement elicitation context</a:t>
            </a:r>
          </a:p>
          <a:p>
            <a:pPr lvl="1" eaLnBrk="1" hangingPunct="1">
              <a:lnSpc>
                <a:spcPct val="110000"/>
              </a:lnSpc>
              <a:buFont typeface="Arial" charset="0"/>
              <a:buChar char="•"/>
              <a:defRPr/>
            </a:pPr>
            <a:r>
              <a:rPr lang="en-US" altLang="ko-KR" sz="2000" dirty="0">
                <a:sym typeface="Wingdings" pitchFamily="2" charset="2"/>
              </a:rPr>
              <a:t>Validate requirements</a:t>
            </a:r>
          </a:p>
          <a:p>
            <a:pPr lvl="1" eaLnBrk="1" hangingPunct="1">
              <a:lnSpc>
                <a:spcPct val="110000"/>
              </a:lnSpc>
              <a:buFont typeface="Arial" charset="0"/>
              <a:buChar char="•"/>
              <a:defRPr/>
            </a:pPr>
            <a:r>
              <a:rPr lang="en-US" altLang="ko-KR" sz="2000" dirty="0">
                <a:sym typeface="Wingdings" pitchFamily="2" charset="2"/>
              </a:rPr>
              <a:t>Identify any unaddressed </a:t>
            </a:r>
            <a:r>
              <a:rPr lang="en-US" altLang="ko-KR" sz="2000" u="sng" dirty="0">
                <a:sym typeface="Wingdings" pitchFamily="2" charset="2"/>
              </a:rPr>
              <a:t>nonfunctional requirements</a:t>
            </a:r>
          </a:p>
          <a:p>
            <a:pPr lvl="2" eaLnBrk="1" hangingPunct="1">
              <a:lnSpc>
                <a:spcPct val="110000"/>
              </a:lnSpc>
              <a:buFont typeface="AppleSDGothicNeo-Regular" charset="-127"/>
              <a:buChar char="－"/>
              <a:defRPr/>
            </a:pPr>
            <a:r>
              <a:rPr lang="en-US" altLang="ko-KR" sz="1800" dirty="0">
                <a:sym typeface="Wingdings" pitchFamily="2" charset="2"/>
              </a:rPr>
              <a:t>Performance and usability commonly</a:t>
            </a:r>
          </a:p>
          <a:p>
            <a:pPr lvl="1" eaLnBrk="1" hangingPunct="1">
              <a:lnSpc>
                <a:spcPct val="110000"/>
              </a:lnSpc>
              <a:buFont typeface="Arial" charset="0"/>
              <a:buChar char="•"/>
              <a:defRPr/>
            </a:pPr>
            <a:r>
              <a:rPr lang="en-US" altLang="ko-KR" sz="2000" dirty="0">
                <a:sym typeface="Wingdings" pitchFamily="2" charset="2"/>
              </a:rPr>
              <a:t>Create a broader system prototype</a:t>
            </a:r>
          </a:p>
          <a:p>
            <a:pPr lvl="1" eaLnBrk="1" hangingPunct="1">
              <a:lnSpc>
                <a:spcPct val="110000"/>
              </a:lnSpc>
              <a:buFont typeface="Arial" charset="0"/>
              <a:buChar char="•"/>
              <a:defRPr/>
            </a:pPr>
            <a:r>
              <a:rPr lang="en-US" altLang="ko-KR" sz="2000" dirty="0">
                <a:sym typeface="Wingdings" pitchFamily="2" charset="2"/>
              </a:rPr>
              <a:t>Flow nicely into </a:t>
            </a:r>
            <a:r>
              <a:rPr lang="en-US" altLang="ko-KR" sz="2000" u="sng" dirty="0">
                <a:sym typeface="Wingdings" pitchFamily="2" charset="2"/>
              </a:rPr>
              <a:t>test cases</a:t>
            </a:r>
          </a:p>
          <a:p>
            <a:pPr lvl="1" eaLnBrk="1" hangingPunct="1">
              <a:lnSpc>
                <a:spcPct val="110000"/>
              </a:lnSpc>
              <a:buFont typeface="Arial" charset="0"/>
              <a:buChar char="•"/>
              <a:defRPr/>
            </a:pPr>
            <a:r>
              <a:rPr lang="en-US" altLang="ko-KR" sz="2000" dirty="0">
                <a:sym typeface="Wingdings" pitchFamily="2" charset="2"/>
              </a:rPr>
              <a:t>Success and failure scenarios (</a:t>
            </a:r>
            <a:r>
              <a:rPr lang="en-US" altLang="ko-KR" sz="2000" i="1" dirty="0">
                <a:sym typeface="Wingdings" pitchFamily="2" charset="2"/>
              </a:rPr>
              <a:t>primary</a:t>
            </a:r>
            <a:r>
              <a:rPr lang="en-US" altLang="ko-KR" sz="2000" dirty="0">
                <a:sym typeface="Wingdings" pitchFamily="2" charset="2"/>
              </a:rPr>
              <a:t> and </a:t>
            </a:r>
            <a:r>
              <a:rPr lang="en-US" altLang="ko-KR" sz="2000" i="1" dirty="0">
                <a:sym typeface="Wingdings" pitchFamily="2" charset="2"/>
              </a:rPr>
              <a:t>secondary</a:t>
            </a:r>
            <a:r>
              <a:rPr lang="en-US" altLang="ko-KR" sz="2000" dirty="0">
                <a:sym typeface="Wingdings" pitchFamily="2" charset="2"/>
              </a:rPr>
              <a:t> use cases)</a:t>
            </a:r>
          </a:p>
        </p:txBody>
      </p:sp>
      <p:sp>
        <p:nvSpPr>
          <p:cNvPr id="35842" name="날짜 개체 틀 3"/>
          <p:cNvSpPr>
            <a:spLocks noGrp="1"/>
          </p:cNvSpPr>
          <p:nvPr>
            <p:ph type="dt" sz="half" idx="10"/>
          </p:nvPr>
        </p:nvSpPr>
        <p:spPr/>
        <p:txBody>
          <a:bodyPr/>
          <a:lstStyle/>
          <a:p>
            <a:pPr>
              <a:defRPr/>
            </a:pPr>
            <a:r>
              <a:rPr lang="en-US" altLang="ko-KR"/>
              <a:t>Spring 2025</a:t>
            </a:r>
          </a:p>
        </p:txBody>
      </p:sp>
      <p:sp>
        <p:nvSpPr>
          <p:cNvPr id="35844" name="바닥글 개체 틀 5"/>
          <p:cNvSpPr>
            <a:spLocks noGrp="1"/>
          </p:cNvSpPr>
          <p:nvPr>
            <p:ph type="ftr" sz="quarter" idx="11"/>
          </p:nvPr>
        </p:nvSpPr>
        <p:spPr/>
        <p:txBody>
          <a:bodyPr/>
          <a:lstStyle/>
          <a:p>
            <a:pPr>
              <a:defRPr/>
            </a:pPr>
            <a:r>
              <a:rPr lang="en-US" altLang="ko-KR"/>
              <a:t>CS30500        Copyright (c) In-Young Ko, KAIST</a:t>
            </a:r>
          </a:p>
        </p:txBody>
      </p:sp>
      <p:sp>
        <p:nvSpPr>
          <p:cNvPr id="35843" name="슬라이드 번호 개체 틀 4"/>
          <p:cNvSpPr>
            <a:spLocks noGrp="1"/>
          </p:cNvSpPr>
          <p:nvPr>
            <p:ph type="sldNum" sz="quarter" idx="12"/>
          </p:nvPr>
        </p:nvSpPr>
        <p:spPr/>
        <p:txBody>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fld id="{6D4CDFC7-6215-7D41-A7F6-FC5926440CB3}" type="slidenum">
              <a:rPr lang="ko-KR" altLang="en-US"/>
              <a:pPr/>
              <a:t>26</a:t>
            </a:fld>
            <a:endParaRPr lang="en-US" altLang="ko-KR"/>
          </a:p>
        </p:txBody>
      </p:sp>
      <p:sp>
        <p:nvSpPr>
          <p:cNvPr id="32775" name="Rectangle 4"/>
          <p:cNvSpPr>
            <a:spLocks noChangeArrowheads="1"/>
          </p:cNvSpPr>
          <p:nvPr/>
        </p:nvSpPr>
        <p:spPr bwMode="auto">
          <a:xfrm>
            <a:off x="5794930" y="6352174"/>
            <a:ext cx="60737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US" altLang="ko-KR" sz="800" dirty="0">
                <a:solidFill>
                  <a:srgbClr val="B2B2B2"/>
                </a:solidFill>
              </a:rPr>
              <a:t>The content of this slide is adopted from the lecture materials of the Methods course (</a:t>
            </a:r>
            <a:r>
              <a:rPr lang="en-US" altLang="en-US" sz="800" dirty="0">
                <a:solidFill>
                  <a:srgbClr val="B2B2B2"/>
                </a:solidFill>
              </a:rPr>
              <a:t>17-652</a:t>
            </a:r>
            <a:r>
              <a:rPr lang="en-US" altLang="ko-KR" sz="800" dirty="0">
                <a:solidFill>
                  <a:srgbClr val="B2B2B2"/>
                </a:solidFill>
              </a:rPr>
              <a:t>) at Carnegie Mellon University.</a:t>
            </a:r>
            <a:endParaRPr lang="ko-KR" altLang="en-US" sz="800" dirty="0">
              <a:solidFill>
                <a:srgbClr val="B2B2B2"/>
              </a:solidFill>
            </a:endParaRPr>
          </a:p>
        </p:txBody>
      </p:sp>
    </p:spTree>
    <p:extLst>
      <p:ext uri="{BB962C8B-B14F-4D97-AF65-F5344CB8AC3E}">
        <p14:creationId xmlns:p14="http://schemas.microsoft.com/office/powerpoint/2010/main" val="7400199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50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50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2505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2505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2505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2505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2505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2505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25059">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25059">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25059">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2505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505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F1D9FF0-E4B6-D54F-1562-ABD71BE2FFA7}"/>
              </a:ext>
            </a:extLst>
          </p:cNvPr>
          <p:cNvSpPr>
            <a:spLocks noGrp="1"/>
          </p:cNvSpPr>
          <p:nvPr>
            <p:ph type="title"/>
          </p:nvPr>
        </p:nvSpPr>
        <p:spPr/>
        <p:txBody>
          <a:bodyPr/>
          <a:lstStyle/>
          <a:p>
            <a:r>
              <a:rPr kumimoji="1" lang="en-US" altLang="ko-KR" dirty="0"/>
              <a:t>Use Case Scenario Generated by ChatGPT</a:t>
            </a:r>
            <a:endParaRPr kumimoji="1" lang="ko-KR" altLang="en-US" dirty="0"/>
          </a:p>
        </p:txBody>
      </p:sp>
      <p:sp>
        <p:nvSpPr>
          <p:cNvPr id="3" name="내용 개체 틀 2">
            <a:extLst>
              <a:ext uri="{FF2B5EF4-FFF2-40B4-BE49-F238E27FC236}">
                <a16:creationId xmlns:a16="http://schemas.microsoft.com/office/drawing/2014/main" id="{DB1ABA14-3CFF-FCA5-E1A6-F5C97F81C245}"/>
              </a:ext>
            </a:extLst>
          </p:cNvPr>
          <p:cNvSpPr>
            <a:spLocks noGrp="1"/>
          </p:cNvSpPr>
          <p:nvPr>
            <p:ph idx="1"/>
          </p:nvPr>
        </p:nvSpPr>
        <p:spPr/>
        <p:txBody>
          <a:bodyPr>
            <a:normAutofit/>
          </a:bodyPr>
          <a:lstStyle/>
          <a:p>
            <a:pPr marL="0" indent="0" algn="l">
              <a:buNone/>
            </a:pPr>
            <a:r>
              <a:rPr lang="en-US" altLang="ko-KR" sz="2400" b="1" i="0" u="none" strike="noStrike" dirty="0">
                <a:solidFill>
                  <a:srgbClr val="7030A0"/>
                </a:solidFill>
                <a:effectLst/>
              </a:rPr>
              <a:t>Primary (Main) Scenario for “Voice Command Control”:</a:t>
            </a:r>
          </a:p>
          <a:p>
            <a:pPr algn="l">
              <a:buFont typeface="+mj-lt"/>
              <a:buAutoNum type="arabicPeriod"/>
            </a:pPr>
            <a:r>
              <a:rPr lang="en-US" altLang="ko-KR" sz="2400" b="1" i="0" u="none" strike="noStrike" dirty="0">
                <a:solidFill>
                  <a:srgbClr val="7030A0"/>
                </a:solidFill>
                <a:effectLst/>
              </a:rPr>
              <a:t>User</a:t>
            </a:r>
            <a:r>
              <a:rPr lang="en-US" altLang="ko-KR" sz="2400" b="0" i="0" u="none" strike="noStrike" dirty="0">
                <a:solidFill>
                  <a:srgbClr val="7030A0"/>
                </a:solidFill>
                <a:effectLst/>
              </a:rPr>
              <a:t> activates the system using a wake word (e.g., "Hey LG").</a:t>
            </a:r>
          </a:p>
          <a:p>
            <a:pPr algn="l">
              <a:buFont typeface="+mj-lt"/>
              <a:buAutoNum type="arabicPeriod"/>
            </a:pPr>
            <a:r>
              <a:rPr lang="en-US" altLang="ko-KR" sz="2400" b="1" i="0" u="none" strike="noStrike" dirty="0">
                <a:solidFill>
                  <a:srgbClr val="7030A0"/>
                </a:solidFill>
                <a:effectLst/>
              </a:rPr>
              <a:t>System</a:t>
            </a:r>
            <a:r>
              <a:rPr lang="en-US" altLang="ko-KR" sz="2400" b="0" i="0" u="none" strike="noStrike" dirty="0">
                <a:solidFill>
                  <a:srgbClr val="7030A0"/>
                </a:solidFill>
                <a:effectLst/>
              </a:rPr>
              <a:t> detects the wake word and starts listening.</a:t>
            </a:r>
          </a:p>
          <a:p>
            <a:pPr algn="l">
              <a:buFont typeface="+mj-lt"/>
              <a:buAutoNum type="arabicPeriod"/>
            </a:pPr>
            <a:r>
              <a:rPr lang="en-US" altLang="ko-KR" sz="2400" b="1" i="0" u="none" strike="noStrike" dirty="0">
                <a:solidFill>
                  <a:srgbClr val="7030A0"/>
                </a:solidFill>
                <a:effectLst/>
              </a:rPr>
              <a:t>User</a:t>
            </a:r>
            <a:r>
              <a:rPr lang="en-US" altLang="ko-KR" sz="2400" b="0" i="0" u="none" strike="noStrike" dirty="0">
                <a:solidFill>
                  <a:srgbClr val="7030A0"/>
                </a:solidFill>
                <a:effectLst/>
              </a:rPr>
              <a:t> gives a voice command (e.g., "Turn on the air conditioner").</a:t>
            </a:r>
          </a:p>
          <a:p>
            <a:pPr algn="l">
              <a:buFont typeface="+mj-lt"/>
              <a:buAutoNum type="arabicPeriod"/>
            </a:pPr>
            <a:r>
              <a:rPr lang="en-US" altLang="ko-KR" sz="2400" b="1" i="0" u="none" strike="noStrike" dirty="0">
                <a:solidFill>
                  <a:srgbClr val="7030A0"/>
                </a:solidFill>
                <a:effectLst/>
              </a:rPr>
              <a:t>System</a:t>
            </a:r>
            <a:r>
              <a:rPr lang="en-US" altLang="ko-KR" sz="2400" b="0" i="0" u="none" strike="noStrike" dirty="0">
                <a:solidFill>
                  <a:srgbClr val="7030A0"/>
                </a:solidFill>
                <a:effectLst/>
              </a:rPr>
              <a:t> processes the command using speech-to-text conversion.</a:t>
            </a:r>
          </a:p>
          <a:p>
            <a:pPr algn="l">
              <a:buFont typeface="+mj-lt"/>
              <a:buAutoNum type="arabicPeriod"/>
            </a:pPr>
            <a:r>
              <a:rPr lang="en-US" altLang="ko-KR" sz="2400" b="1" i="0" u="none" strike="noStrike" dirty="0">
                <a:solidFill>
                  <a:srgbClr val="7030A0"/>
                </a:solidFill>
                <a:effectLst/>
              </a:rPr>
              <a:t>System</a:t>
            </a:r>
            <a:r>
              <a:rPr lang="en-US" altLang="ko-KR" sz="2400" b="0" i="0" u="none" strike="noStrike" dirty="0">
                <a:solidFill>
                  <a:srgbClr val="7030A0"/>
                </a:solidFill>
                <a:effectLst/>
              </a:rPr>
              <a:t> interprets the command and identifies the corresponding appliance.</a:t>
            </a:r>
          </a:p>
          <a:p>
            <a:pPr algn="l">
              <a:buFont typeface="+mj-lt"/>
              <a:buAutoNum type="arabicPeriod"/>
            </a:pPr>
            <a:r>
              <a:rPr lang="en-US" altLang="ko-KR" sz="2400" b="1" i="0" u="none" strike="noStrike" dirty="0">
                <a:solidFill>
                  <a:srgbClr val="7030A0"/>
                </a:solidFill>
                <a:effectLst/>
              </a:rPr>
              <a:t>System</a:t>
            </a:r>
            <a:r>
              <a:rPr lang="en-US" altLang="ko-KR" sz="2400" b="0" i="0" u="none" strike="noStrike" dirty="0">
                <a:solidFill>
                  <a:srgbClr val="7030A0"/>
                </a:solidFill>
                <a:effectLst/>
              </a:rPr>
              <a:t> executes the command and provides feedback (voice or display).</a:t>
            </a:r>
          </a:p>
          <a:p>
            <a:pPr algn="l">
              <a:buFont typeface="+mj-lt"/>
              <a:buAutoNum type="arabicPeriod"/>
            </a:pPr>
            <a:r>
              <a:rPr lang="en-US" altLang="ko-KR" sz="2400" b="1" i="0" u="none" strike="noStrike" dirty="0">
                <a:solidFill>
                  <a:srgbClr val="7030A0"/>
                </a:solidFill>
                <a:effectLst/>
              </a:rPr>
              <a:t>System</a:t>
            </a:r>
            <a:r>
              <a:rPr lang="en-US" altLang="ko-KR" sz="2400" b="0" i="0" u="none" strike="noStrike" dirty="0">
                <a:solidFill>
                  <a:srgbClr val="7030A0"/>
                </a:solidFill>
                <a:effectLst/>
              </a:rPr>
              <a:t> confirms successful execution to the </a:t>
            </a:r>
            <a:r>
              <a:rPr lang="en-US" altLang="ko-KR" sz="2400" b="1" i="0" u="none" strike="noStrike" dirty="0">
                <a:solidFill>
                  <a:srgbClr val="7030A0"/>
                </a:solidFill>
                <a:effectLst/>
              </a:rPr>
              <a:t>User</a:t>
            </a:r>
            <a:r>
              <a:rPr lang="en-US" altLang="ko-KR" sz="2400" b="0" i="0" u="none" strike="noStrike" dirty="0">
                <a:solidFill>
                  <a:srgbClr val="7030A0"/>
                </a:solidFill>
                <a:effectLst/>
              </a:rPr>
              <a:t>.</a:t>
            </a:r>
          </a:p>
        </p:txBody>
      </p:sp>
      <p:sp>
        <p:nvSpPr>
          <p:cNvPr id="4" name="날짜 개체 틀 3">
            <a:extLst>
              <a:ext uri="{FF2B5EF4-FFF2-40B4-BE49-F238E27FC236}">
                <a16:creationId xmlns:a16="http://schemas.microsoft.com/office/drawing/2014/main" id="{4C3CEDC0-39E6-9E7C-3EBF-176BC812C72D}"/>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400D9537-9A0B-C6F5-ECE2-586DA06242B9}"/>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2F77DF93-891B-C991-A30E-3D9FA1CBFD6A}"/>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27</a:t>
            </a:fld>
            <a:endParaRPr lang="ko-KR" altLang="en-US" dirty="0"/>
          </a:p>
        </p:txBody>
      </p:sp>
      <p:pic>
        <p:nvPicPr>
          <p:cNvPr id="7" name="Picture 2" descr="LG shows off AI-powered robot butler that greets you at your door when you get home">
            <a:extLst>
              <a:ext uri="{FF2B5EF4-FFF2-40B4-BE49-F238E27FC236}">
                <a16:creationId xmlns:a16="http://schemas.microsoft.com/office/drawing/2014/main" id="{2AB1D041-77DD-DB1A-8C26-651DD5AA44A4}"/>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0272" r="24587"/>
          <a:stretch/>
        </p:blipFill>
        <p:spPr bwMode="auto">
          <a:xfrm flipH="1">
            <a:off x="11445212" y="19952"/>
            <a:ext cx="521231" cy="626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2313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par>
                                <p:cTn id="12" presetID="41" presetClass="entr" presetSubtype="0" fill="hold" nodeType="withEffect">
                                  <p:stCondLst>
                                    <p:cond delay="0"/>
                                  </p:stCondLst>
                                  <p:iterate type="lt">
                                    <p:tmPct val="10000"/>
                                  </p:iterate>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6"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
                                            <p:txEl>
                                              <p:pRg st="1" end="1"/>
                                            </p:txEl>
                                          </p:spTgt>
                                        </p:tgtEl>
                                      </p:cBhvr>
                                    </p:animEffect>
                                  </p:childTnLst>
                                </p:cTn>
                              </p:par>
                              <p:par>
                                <p:cTn id="19" presetID="41" presetClass="entr" presetSubtype="0" fill="hold" nodeType="withEffect">
                                  <p:stCondLst>
                                    <p:cond delay="0"/>
                                  </p:stCondLst>
                                  <p:iterate type="lt">
                                    <p:tmPct val="10000"/>
                                  </p:iterate>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3"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3">
                                            <p:txEl>
                                              <p:pRg st="2" end="2"/>
                                            </p:txEl>
                                          </p:spTgt>
                                        </p:tgtEl>
                                      </p:cBhvr>
                                    </p:animEffect>
                                  </p:childTnLst>
                                </p:cTn>
                              </p:par>
                              <p:par>
                                <p:cTn id="26" presetID="41" presetClass="entr" presetSubtype="0" fill="hold" nodeType="withEffect">
                                  <p:stCondLst>
                                    <p:cond delay="0"/>
                                  </p:stCondLst>
                                  <p:iterate type="lt">
                                    <p:tmPct val="10000"/>
                                  </p:iterate>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0"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3">
                                            <p:txEl>
                                              <p:pRg st="3" end="3"/>
                                            </p:txEl>
                                          </p:spTgt>
                                        </p:tgtEl>
                                      </p:cBhvr>
                                    </p:animEffect>
                                  </p:childTnLst>
                                </p:cTn>
                              </p:par>
                              <p:par>
                                <p:cTn id="33" presetID="41" presetClass="entr" presetSubtype="0" fill="hold" nodeType="withEffect">
                                  <p:stCondLst>
                                    <p:cond delay="0"/>
                                  </p:stCondLst>
                                  <p:iterate type="lt">
                                    <p:tmPct val="10000"/>
                                  </p:iterate>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37"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3">
                                            <p:txEl>
                                              <p:pRg st="4" end="4"/>
                                            </p:txEl>
                                          </p:spTgt>
                                        </p:tgtEl>
                                      </p:cBhvr>
                                    </p:animEffect>
                                  </p:childTnLst>
                                </p:cTn>
                              </p:par>
                              <p:par>
                                <p:cTn id="40" presetID="41" presetClass="entr" presetSubtype="0" fill="hold" nodeType="withEffect">
                                  <p:stCondLst>
                                    <p:cond delay="0"/>
                                  </p:stCondLst>
                                  <p:iterate type="lt">
                                    <p:tmPct val="10000"/>
                                  </p:iterate>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44"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3">
                                            <p:txEl>
                                              <p:pRg st="5" end="5"/>
                                            </p:txEl>
                                          </p:spTgt>
                                        </p:tgtEl>
                                      </p:cBhvr>
                                    </p:animEffect>
                                  </p:childTnLst>
                                </p:cTn>
                              </p:par>
                              <p:par>
                                <p:cTn id="47" presetID="41" presetClass="entr" presetSubtype="0" fill="hold" nodeType="withEffect">
                                  <p:stCondLst>
                                    <p:cond delay="0"/>
                                  </p:stCondLst>
                                  <p:iterate type="lt">
                                    <p:tmPct val="10000"/>
                                  </p:iterate>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50" dur="500" fill="hold"/>
                                        <p:tgtEl>
                                          <p:spTgt spid="3">
                                            <p:txEl>
                                              <p:pRg st="6" end="6"/>
                                            </p:txEl>
                                          </p:spTgt>
                                        </p:tgtEl>
                                        <p:attrNameLst>
                                          <p:attrName>ppt_y</p:attrName>
                                        </p:attrNameLst>
                                      </p:cBhvr>
                                      <p:tavLst>
                                        <p:tav tm="0">
                                          <p:val>
                                            <p:strVal val="#ppt_y"/>
                                          </p:val>
                                        </p:tav>
                                        <p:tav tm="100000">
                                          <p:val>
                                            <p:strVal val="#ppt_y"/>
                                          </p:val>
                                        </p:tav>
                                      </p:tavLst>
                                    </p:anim>
                                    <p:anim calcmode="lin" valueType="num">
                                      <p:cBhvr>
                                        <p:cTn id="51" dur="500" fill="hold"/>
                                        <p:tgtEl>
                                          <p:spTgt spid="3">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2" dur="500" fill="hold"/>
                                        <p:tgtEl>
                                          <p:spTgt spid="3">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3" dur="500" tmFilter="0,0; .5, 1; 1, 1"/>
                                        <p:tgtEl>
                                          <p:spTgt spid="3">
                                            <p:txEl>
                                              <p:pRg st="6" end="6"/>
                                            </p:txEl>
                                          </p:spTgt>
                                        </p:tgtEl>
                                      </p:cBhvr>
                                    </p:animEffect>
                                  </p:childTnLst>
                                </p:cTn>
                              </p:par>
                              <p:par>
                                <p:cTn id="54" presetID="41" presetClass="entr" presetSubtype="0" fill="hold" nodeType="withEffect">
                                  <p:stCondLst>
                                    <p:cond delay="0"/>
                                  </p:stCondLst>
                                  <p:iterate type="lt">
                                    <p:tmPct val="10000"/>
                                  </p:iterate>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500" fill="hold"/>
                                        <p:tgtEl>
                                          <p:spTgt spid="3">
                                            <p:txEl>
                                              <p:pRg st="7" end="7"/>
                                            </p:txEl>
                                          </p:spTgt>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3">
                                            <p:txEl>
                                              <p:pRg st="7" end="7"/>
                                            </p:txEl>
                                          </p:spTgt>
                                        </p:tgtEl>
                                        <p:attrNameLst>
                                          <p:attrName>ppt_y</p:attrName>
                                        </p:attrNameLst>
                                      </p:cBhvr>
                                      <p:tavLst>
                                        <p:tav tm="0">
                                          <p:val>
                                            <p:strVal val="#ppt_y"/>
                                          </p:val>
                                        </p:tav>
                                        <p:tav tm="100000">
                                          <p:val>
                                            <p:strVal val="#ppt_y"/>
                                          </p:val>
                                        </p:tav>
                                      </p:tavLst>
                                    </p:anim>
                                    <p:anim calcmode="lin" valueType="num">
                                      <p:cBhvr>
                                        <p:cTn id="58" dur="500" fill="hold"/>
                                        <p:tgtEl>
                                          <p:spTgt spid="3">
                                            <p:txEl>
                                              <p:pRg st="7" end="7"/>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3">
                                            <p:txEl>
                                              <p:pRg st="7" end="7"/>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FB8105-AB0B-6E3E-09DF-D11E5A6AB7D9}"/>
              </a:ext>
            </a:extLst>
          </p:cNvPr>
          <p:cNvSpPr>
            <a:spLocks noGrp="1"/>
          </p:cNvSpPr>
          <p:nvPr>
            <p:ph type="title"/>
          </p:nvPr>
        </p:nvSpPr>
        <p:spPr/>
        <p:txBody>
          <a:bodyPr/>
          <a:lstStyle/>
          <a:p>
            <a:r>
              <a:rPr kumimoji="1" lang="en-US" altLang="ko-KR" dirty="0"/>
              <a:t>Alternative </a:t>
            </a:r>
            <a:r>
              <a:rPr lang="en-US" altLang="ko-KR" dirty="0"/>
              <a:t>Use Case Scenarios Generated by ChatGPT</a:t>
            </a:r>
            <a:endParaRPr kumimoji="1" lang="ko-KR" altLang="en-US" dirty="0"/>
          </a:p>
        </p:txBody>
      </p:sp>
      <p:sp>
        <p:nvSpPr>
          <p:cNvPr id="3" name="내용 개체 틀 2">
            <a:extLst>
              <a:ext uri="{FF2B5EF4-FFF2-40B4-BE49-F238E27FC236}">
                <a16:creationId xmlns:a16="http://schemas.microsoft.com/office/drawing/2014/main" id="{1742E960-71AB-3249-C26D-53D060C4EF3E}"/>
              </a:ext>
            </a:extLst>
          </p:cNvPr>
          <p:cNvSpPr>
            <a:spLocks noGrp="1"/>
          </p:cNvSpPr>
          <p:nvPr>
            <p:ph idx="1"/>
          </p:nvPr>
        </p:nvSpPr>
        <p:spPr>
          <a:xfrm>
            <a:off x="609600" y="914399"/>
            <a:ext cx="11506200" cy="5544553"/>
          </a:xfrm>
        </p:spPr>
        <p:txBody>
          <a:bodyPr>
            <a:normAutofit fontScale="77500" lnSpcReduction="20000"/>
          </a:bodyPr>
          <a:lstStyle/>
          <a:p>
            <a:pPr marL="0" indent="0" algn="l">
              <a:lnSpc>
                <a:spcPct val="120000"/>
              </a:lnSpc>
              <a:spcBef>
                <a:spcPts val="0"/>
              </a:spcBef>
              <a:buNone/>
            </a:pPr>
            <a:r>
              <a:rPr lang="en-US" altLang="ko-KR" b="1" i="0" u="none" strike="noStrike" dirty="0">
                <a:solidFill>
                  <a:srgbClr val="7030A0"/>
                </a:solidFill>
                <a:effectLst/>
              </a:rPr>
              <a:t>1. Incorrect Wake Word Detection</a:t>
            </a:r>
          </a:p>
          <a:p>
            <a:pPr marL="0" indent="0" algn="l">
              <a:lnSpc>
                <a:spcPct val="120000"/>
              </a:lnSpc>
              <a:spcBef>
                <a:spcPts val="0"/>
              </a:spcBef>
              <a:buNone/>
            </a:pPr>
            <a:r>
              <a:rPr lang="en-US" altLang="ko-KR" b="0" i="0" u="none" strike="noStrike" dirty="0">
                <a:solidFill>
                  <a:srgbClr val="7030A0"/>
                </a:solidFill>
                <a:effectLst/>
              </a:rPr>
              <a:t>   1.1 User tries to wake up the system with an </a:t>
            </a:r>
            <a:r>
              <a:rPr lang="en-US" altLang="ko-KR" b="0" i="0" u="sng" strike="noStrike" dirty="0">
                <a:solidFill>
                  <a:srgbClr val="7030A0"/>
                </a:solidFill>
                <a:effectLst/>
              </a:rPr>
              <a:t>unrecognized phrase</a:t>
            </a:r>
            <a:r>
              <a:rPr lang="en-US" altLang="ko-KR" b="0" i="0" u="none" strike="noStrike" dirty="0">
                <a:solidFill>
                  <a:srgbClr val="7030A0"/>
                </a:solidFill>
                <a:effectLst/>
              </a:rPr>
              <a:t>.</a:t>
            </a:r>
          </a:p>
          <a:p>
            <a:pPr marL="0" indent="0" algn="l">
              <a:lnSpc>
                <a:spcPct val="120000"/>
              </a:lnSpc>
              <a:spcBef>
                <a:spcPts val="0"/>
              </a:spcBef>
              <a:buNone/>
            </a:pPr>
            <a:r>
              <a:rPr lang="en-US" altLang="ko-KR" b="0" i="0" u="none" strike="noStrike" dirty="0">
                <a:solidFill>
                  <a:srgbClr val="7030A0"/>
                </a:solidFill>
                <a:effectLst/>
              </a:rPr>
              <a:t>   1.2 System does not activate or asks the user to repeat.</a:t>
            </a:r>
          </a:p>
          <a:p>
            <a:pPr marL="0" indent="0" algn="l">
              <a:lnSpc>
                <a:spcPct val="120000"/>
              </a:lnSpc>
              <a:spcBef>
                <a:spcPts val="0"/>
              </a:spcBef>
              <a:buNone/>
            </a:pPr>
            <a:r>
              <a:rPr lang="en-US" altLang="ko-KR" b="0" i="0" u="none" strike="noStrike" dirty="0">
                <a:solidFill>
                  <a:srgbClr val="7030A0"/>
                </a:solidFill>
                <a:effectLst/>
              </a:rPr>
              <a:t>   1.3 User retries with the correct wake word, and the system proceeds as normal.</a:t>
            </a:r>
          </a:p>
          <a:p>
            <a:pPr marL="0" indent="0" algn="l">
              <a:lnSpc>
                <a:spcPct val="120000"/>
              </a:lnSpc>
              <a:spcBef>
                <a:spcPts val="0"/>
              </a:spcBef>
              <a:buNone/>
            </a:pPr>
            <a:endParaRPr lang="en-US" altLang="ko-KR" b="0" i="0" u="none" strike="noStrike" dirty="0">
              <a:solidFill>
                <a:srgbClr val="7030A0"/>
              </a:solidFill>
              <a:effectLst/>
            </a:endParaRPr>
          </a:p>
          <a:p>
            <a:pPr marL="0" indent="0" algn="l">
              <a:lnSpc>
                <a:spcPct val="120000"/>
              </a:lnSpc>
              <a:spcBef>
                <a:spcPts val="0"/>
              </a:spcBef>
              <a:buNone/>
            </a:pPr>
            <a:r>
              <a:rPr lang="en-US" altLang="ko-KR" b="1" i="0" u="none" strike="noStrike" dirty="0">
                <a:solidFill>
                  <a:srgbClr val="7030A0"/>
                </a:solidFill>
                <a:effectLst/>
              </a:rPr>
              <a:t>2. Ambiguous Command Given</a:t>
            </a:r>
            <a:endParaRPr lang="en-US" altLang="ko-KR" b="0" i="0" u="none" strike="noStrike" dirty="0">
              <a:solidFill>
                <a:srgbClr val="7030A0"/>
              </a:solidFill>
              <a:effectLst/>
            </a:endParaRPr>
          </a:p>
          <a:p>
            <a:pPr marL="0" indent="0" algn="l">
              <a:lnSpc>
                <a:spcPct val="120000"/>
              </a:lnSpc>
              <a:spcBef>
                <a:spcPts val="0"/>
              </a:spcBef>
              <a:buNone/>
            </a:pPr>
            <a:r>
              <a:rPr lang="en-US" altLang="ko-KR" b="0" i="0" u="none" strike="noStrike" dirty="0">
                <a:solidFill>
                  <a:srgbClr val="7030A0"/>
                </a:solidFill>
                <a:effectLst/>
              </a:rPr>
              <a:t>   2.1 User says, "Turn it on."</a:t>
            </a:r>
          </a:p>
          <a:p>
            <a:pPr marL="0" indent="0" algn="l">
              <a:lnSpc>
                <a:spcPct val="120000"/>
              </a:lnSpc>
              <a:spcBef>
                <a:spcPts val="0"/>
              </a:spcBef>
              <a:buNone/>
            </a:pPr>
            <a:r>
              <a:rPr lang="en-US" altLang="ko-KR" b="0" i="0" u="none" strike="noStrike" dirty="0">
                <a:solidFill>
                  <a:srgbClr val="7030A0"/>
                </a:solidFill>
                <a:effectLst/>
              </a:rPr>
              <a:t>   2.2 System </a:t>
            </a:r>
            <a:r>
              <a:rPr lang="en-US" altLang="ko-KR" b="0" i="0" u="sng" strike="noStrike" dirty="0">
                <a:solidFill>
                  <a:srgbClr val="7030A0"/>
                </a:solidFill>
                <a:effectLst/>
              </a:rPr>
              <a:t>cannot determine which appliance</a:t>
            </a:r>
            <a:r>
              <a:rPr lang="en-US" altLang="ko-KR" b="0" i="0" u="none" strike="noStrike" dirty="0">
                <a:solidFill>
                  <a:srgbClr val="7030A0"/>
                </a:solidFill>
                <a:effectLst/>
              </a:rPr>
              <a:t> is being referred to.</a:t>
            </a:r>
          </a:p>
          <a:p>
            <a:pPr marL="0" indent="0" algn="l">
              <a:lnSpc>
                <a:spcPct val="120000"/>
              </a:lnSpc>
              <a:spcBef>
                <a:spcPts val="0"/>
              </a:spcBef>
              <a:buNone/>
            </a:pPr>
            <a:r>
              <a:rPr lang="en-US" altLang="ko-KR" b="0" i="0" u="none" strike="noStrike" dirty="0">
                <a:solidFill>
                  <a:srgbClr val="7030A0"/>
                </a:solidFill>
                <a:effectLst/>
              </a:rPr>
              <a:t>   2.3 System asks for clarification (e.g., "Which device would you like to turn on?").</a:t>
            </a:r>
          </a:p>
          <a:p>
            <a:pPr marL="0" indent="0" algn="l">
              <a:lnSpc>
                <a:spcPct val="120000"/>
              </a:lnSpc>
              <a:spcBef>
                <a:spcPts val="0"/>
              </a:spcBef>
              <a:buNone/>
            </a:pPr>
            <a:r>
              <a:rPr lang="en-US" altLang="ko-KR" b="0" i="0" u="none" strike="noStrike" dirty="0">
                <a:solidFill>
                  <a:srgbClr val="7030A0"/>
                </a:solidFill>
                <a:effectLst/>
              </a:rPr>
              <a:t>   2.4 User provides a specific command, and the system executes it.</a:t>
            </a:r>
          </a:p>
          <a:p>
            <a:pPr marL="0" indent="0" algn="l">
              <a:lnSpc>
                <a:spcPct val="120000"/>
              </a:lnSpc>
              <a:spcBef>
                <a:spcPts val="0"/>
              </a:spcBef>
              <a:buNone/>
            </a:pPr>
            <a:r>
              <a:rPr lang="en-US" altLang="ko-KR" b="0" i="0" u="none" strike="noStrike" dirty="0">
                <a:solidFill>
                  <a:srgbClr val="7030A0"/>
                </a:solidFill>
                <a:effectLst/>
              </a:rPr>
              <a:t>...</a:t>
            </a:r>
          </a:p>
          <a:p>
            <a:pPr marL="0" indent="0" algn="l">
              <a:lnSpc>
                <a:spcPct val="120000"/>
              </a:lnSpc>
              <a:spcBef>
                <a:spcPts val="0"/>
              </a:spcBef>
              <a:buNone/>
            </a:pPr>
            <a:r>
              <a:rPr lang="en-US" altLang="ko-KR" b="1" i="0" u="none" strike="noStrike" dirty="0">
                <a:solidFill>
                  <a:srgbClr val="7030A0"/>
                </a:solidFill>
                <a:effectLst/>
              </a:rPr>
              <a:t>4. Background Noise Interference</a:t>
            </a:r>
          </a:p>
          <a:p>
            <a:pPr marL="0" indent="0" algn="l">
              <a:lnSpc>
                <a:spcPct val="120000"/>
              </a:lnSpc>
              <a:spcBef>
                <a:spcPts val="0"/>
              </a:spcBef>
              <a:buNone/>
            </a:pPr>
            <a:r>
              <a:rPr lang="en-US" altLang="ko-KR" b="0" i="0" u="none" strike="noStrike" dirty="0">
                <a:solidFill>
                  <a:srgbClr val="7030A0"/>
                </a:solidFill>
                <a:effectLst/>
              </a:rPr>
              <a:t>   4.1 User gives a command in a </a:t>
            </a:r>
            <a:r>
              <a:rPr lang="en-US" altLang="ko-KR" b="0" i="0" u="sng" strike="noStrike" dirty="0">
                <a:solidFill>
                  <a:srgbClr val="FF0000"/>
                </a:solidFill>
                <a:effectLst/>
              </a:rPr>
              <a:t>noisy</a:t>
            </a:r>
            <a:r>
              <a:rPr lang="en-US" altLang="ko-KR" b="0" i="0" u="sng" strike="noStrike" dirty="0">
                <a:solidFill>
                  <a:srgbClr val="7030A0"/>
                </a:solidFill>
                <a:effectLst/>
              </a:rPr>
              <a:t> environment</a:t>
            </a:r>
            <a:r>
              <a:rPr lang="en-US" altLang="ko-KR" b="0" i="0" u="none" strike="noStrike" dirty="0">
                <a:solidFill>
                  <a:srgbClr val="7030A0"/>
                </a:solidFill>
                <a:effectLst/>
              </a:rPr>
              <a:t>.</a:t>
            </a:r>
          </a:p>
          <a:p>
            <a:pPr marL="0" indent="0" algn="l">
              <a:lnSpc>
                <a:spcPct val="120000"/>
              </a:lnSpc>
              <a:spcBef>
                <a:spcPts val="0"/>
              </a:spcBef>
              <a:buNone/>
            </a:pPr>
            <a:r>
              <a:rPr lang="en-US" altLang="ko-KR" b="0" i="0" u="none" strike="noStrike" dirty="0">
                <a:solidFill>
                  <a:srgbClr val="7030A0"/>
                </a:solidFill>
                <a:effectLst/>
              </a:rPr>
              <a:t>   4.2 System misinterprets the command or does not recognize it.</a:t>
            </a:r>
          </a:p>
          <a:p>
            <a:pPr marL="0" indent="0" algn="l">
              <a:lnSpc>
                <a:spcPct val="120000"/>
              </a:lnSpc>
              <a:spcBef>
                <a:spcPts val="0"/>
              </a:spcBef>
              <a:buNone/>
            </a:pPr>
            <a:r>
              <a:rPr lang="en-US" altLang="ko-KR" b="0" i="0" u="none" strike="noStrike" dirty="0">
                <a:solidFill>
                  <a:srgbClr val="7030A0"/>
                </a:solidFill>
                <a:effectLst/>
              </a:rPr>
              <a:t>   4.3 System asks the user to repeat the command.</a:t>
            </a:r>
          </a:p>
          <a:p>
            <a:pPr marL="0" indent="0" algn="l">
              <a:lnSpc>
                <a:spcPct val="120000"/>
              </a:lnSpc>
              <a:spcBef>
                <a:spcPts val="0"/>
              </a:spcBef>
              <a:buNone/>
            </a:pPr>
            <a:r>
              <a:rPr lang="en-US" altLang="ko-KR" b="0" i="0" u="none" strike="noStrike" dirty="0">
                <a:solidFill>
                  <a:srgbClr val="7030A0"/>
                </a:solidFill>
                <a:effectLst/>
              </a:rPr>
              <a:t>   4.4 If the environment remains too noisy, the system suggests using manual input instead.</a:t>
            </a:r>
          </a:p>
        </p:txBody>
      </p:sp>
      <p:sp>
        <p:nvSpPr>
          <p:cNvPr id="4" name="날짜 개체 틀 3">
            <a:extLst>
              <a:ext uri="{FF2B5EF4-FFF2-40B4-BE49-F238E27FC236}">
                <a16:creationId xmlns:a16="http://schemas.microsoft.com/office/drawing/2014/main" id="{BB22AEF1-18DC-9FC6-2411-82176653F230}"/>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4729A4B1-5699-D810-CF12-B2891F1A9631}"/>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A442FF1E-0621-A31F-8552-BD1648AC65BF}"/>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28</a:t>
            </a:fld>
            <a:endParaRPr lang="ko-KR" altLang="en-US" dirty="0"/>
          </a:p>
        </p:txBody>
      </p:sp>
      <p:pic>
        <p:nvPicPr>
          <p:cNvPr id="7" name="Picture 2" descr="LG shows off AI-powered robot butler that greets you at your door when you get home">
            <a:extLst>
              <a:ext uri="{FF2B5EF4-FFF2-40B4-BE49-F238E27FC236}">
                <a16:creationId xmlns:a16="http://schemas.microsoft.com/office/drawing/2014/main" id="{8BC49B87-BDAF-D182-2FD1-0A5A7A3E0C5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0272" r="24587"/>
          <a:stretch/>
        </p:blipFill>
        <p:spPr bwMode="auto">
          <a:xfrm flipH="1">
            <a:off x="11445212" y="19952"/>
            <a:ext cx="521231" cy="626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4805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par>
                                <p:cTn id="12" presetID="41" presetClass="entr" presetSubtype="0" fill="hold" nodeType="withEffect">
                                  <p:stCondLst>
                                    <p:cond delay="0"/>
                                  </p:stCondLst>
                                  <p:iterate type="lt">
                                    <p:tmPct val="10000"/>
                                  </p:iterate>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6"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
                                            <p:txEl>
                                              <p:pRg st="1" end="1"/>
                                            </p:txEl>
                                          </p:spTgt>
                                        </p:tgtEl>
                                      </p:cBhvr>
                                    </p:animEffect>
                                  </p:childTnLst>
                                </p:cTn>
                              </p:par>
                              <p:par>
                                <p:cTn id="19" presetID="41" presetClass="entr" presetSubtype="0" fill="hold" nodeType="withEffect">
                                  <p:stCondLst>
                                    <p:cond delay="0"/>
                                  </p:stCondLst>
                                  <p:iterate type="lt">
                                    <p:tmPct val="10000"/>
                                  </p:iterate>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3"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3">
                                            <p:txEl>
                                              <p:pRg st="2" end="2"/>
                                            </p:txEl>
                                          </p:spTgt>
                                        </p:tgtEl>
                                      </p:cBhvr>
                                    </p:animEffect>
                                  </p:childTnLst>
                                </p:cTn>
                              </p:par>
                              <p:par>
                                <p:cTn id="26" presetID="41" presetClass="entr" presetSubtype="0" fill="hold" nodeType="withEffect">
                                  <p:stCondLst>
                                    <p:cond delay="0"/>
                                  </p:stCondLst>
                                  <p:iterate type="lt">
                                    <p:tmPct val="10000"/>
                                  </p:iterate>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0"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3">
                                            <p:txEl>
                                              <p:pRg st="3" end="3"/>
                                            </p:txEl>
                                          </p:spTgt>
                                        </p:tgtEl>
                                      </p:cBhvr>
                                    </p:animEffect>
                                  </p:childTnLst>
                                </p:cTn>
                              </p:par>
                              <p:par>
                                <p:cTn id="33" presetID="41" presetClass="entr" presetSubtype="0" fill="hold" nodeType="withEffect">
                                  <p:stCondLst>
                                    <p:cond delay="0"/>
                                  </p:stCondLst>
                                  <p:iterate type="lt">
                                    <p:tmPct val="10000"/>
                                  </p:iterate>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p:cTn id="35"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37"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3">
                                            <p:txEl>
                                              <p:pRg st="5" end="5"/>
                                            </p:txEl>
                                          </p:spTgt>
                                        </p:tgtEl>
                                      </p:cBhvr>
                                    </p:animEffect>
                                  </p:childTnLst>
                                </p:cTn>
                              </p:par>
                              <p:par>
                                <p:cTn id="40" presetID="41" presetClass="entr" presetSubtype="0" fill="hold" nodeType="withEffect">
                                  <p:stCondLst>
                                    <p:cond delay="0"/>
                                  </p:stCondLst>
                                  <p:iterate type="lt">
                                    <p:tmPct val="10000"/>
                                  </p:iterate>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p:cTn id="42" dur="500" fill="hold"/>
                                        <p:tgtEl>
                                          <p:spTgt spid="3">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3">
                                            <p:txEl>
                                              <p:pRg st="6" end="6"/>
                                            </p:txEl>
                                          </p:spTgt>
                                        </p:tgtEl>
                                        <p:attrNameLst>
                                          <p:attrName>ppt_y</p:attrName>
                                        </p:attrNameLst>
                                      </p:cBhvr>
                                      <p:tavLst>
                                        <p:tav tm="0">
                                          <p:val>
                                            <p:strVal val="#ppt_y"/>
                                          </p:val>
                                        </p:tav>
                                        <p:tav tm="100000">
                                          <p:val>
                                            <p:strVal val="#ppt_y"/>
                                          </p:val>
                                        </p:tav>
                                      </p:tavLst>
                                    </p:anim>
                                    <p:anim calcmode="lin" valueType="num">
                                      <p:cBhvr>
                                        <p:cTn id="44" dur="500" fill="hold"/>
                                        <p:tgtEl>
                                          <p:spTgt spid="3">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3">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3">
                                            <p:txEl>
                                              <p:pRg st="6" end="6"/>
                                            </p:txEl>
                                          </p:spTgt>
                                        </p:tgtEl>
                                      </p:cBhvr>
                                    </p:animEffect>
                                  </p:childTnLst>
                                </p:cTn>
                              </p:par>
                              <p:par>
                                <p:cTn id="47" presetID="41" presetClass="entr" presetSubtype="0" fill="hold" nodeType="withEffect">
                                  <p:stCondLst>
                                    <p:cond delay="0"/>
                                  </p:stCondLst>
                                  <p:iterate type="lt">
                                    <p:tmPct val="10000"/>
                                  </p:iterate>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p:cTn id="49" dur="500" fill="hold"/>
                                        <p:tgtEl>
                                          <p:spTgt spid="3">
                                            <p:txEl>
                                              <p:pRg st="7" end="7"/>
                                            </p:txEl>
                                          </p:spTgt>
                                        </p:tgtEl>
                                        <p:attrNameLst>
                                          <p:attrName>ppt_x</p:attrName>
                                        </p:attrNameLst>
                                      </p:cBhvr>
                                      <p:tavLst>
                                        <p:tav tm="0">
                                          <p:val>
                                            <p:strVal val="#ppt_x"/>
                                          </p:val>
                                        </p:tav>
                                        <p:tav tm="50000">
                                          <p:val>
                                            <p:strVal val="#ppt_x+.1"/>
                                          </p:val>
                                        </p:tav>
                                        <p:tav tm="100000">
                                          <p:val>
                                            <p:strVal val="#ppt_x"/>
                                          </p:val>
                                        </p:tav>
                                      </p:tavLst>
                                    </p:anim>
                                    <p:anim calcmode="lin" valueType="num">
                                      <p:cBhvr>
                                        <p:cTn id="50" dur="500" fill="hold"/>
                                        <p:tgtEl>
                                          <p:spTgt spid="3">
                                            <p:txEl>
                                              <p:pRg st="7" end="7"/>
                                            </p:txEl>
                                          </p:spTgt>
                                        </p:tgtEl>
                                        <p:attrNameLst>
                                          <p:attrName>ppt_y</p:attrName>
                                        </p:attrNameLst>
                                      </p:cBhvr>
                                      <p:tavLst>
                                        <p:tav tm="0">
                                          <p:val>
                                            <p:strVal val="#ppt_y"/>
                                          </p:val>
                                        </p:tav>
                                        <p:tav tm="100000">
                                          <p:val>
                                            <p:strVal val="#ppt_y"/>
                                          </p:val>
                                        </p:tav>
                                      </p:tavLst>
                                    </p:anim>
                                    <p:anim calcmode="lin" valueType="num">
                                      <p:cBhvr>
                                        <p:cTn id="51" dur="500" fill="hold"/>
                                        <p:tgtEl>
                                          <p:spTgt spid="3">
                                            <p:txEl>
                                              <p:pRg st="7" end="7"/>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2" dur="500" fill="hold"/>
                                        <p:tgtEl>
                                          <p:spTgt spid="3">
                                            <p:txEl>
                                              <p:pRg st="7" end="7"/>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3" dur="500" tmFilter="0,0; .5, 1; 1, 1"/>
                                        <p:tgtEl>
                                          <p:spTgt spid="3">
                                            <p:txEl>
                                              <p:pRg st="7" end="7"/>
                                            </p:txEl>
                                          </p:spTgt>
                                        </p:tgtEl>
                                      </p:cBhvr>
                                    </p:animEffect>
                                  </p:childTnLst>
                                </p:cTn>
                              </p:par>
                              <p:par>
                                <p:cTn id="54" presetID="41" presetClass="entr" presetSubtype="0" fill="hold" nodeType="withEffect">
                                  <p:stCondLst>
                                    <p:cond delay="0"/>
                                  </p:stCondLst>
                                  <p:iterate type="lt">
                                    <p:tmPct val="10000"/>
                                  </p:iterate>
                                  <p:childTnLst>
                                    <p:set>
                                      <p:cBhvr>
                                        <p:cTn id="55" dur="1" fill="hold">
                                          <p:stCondLst>
                                            <p:cond delay="0"/>
                                          </p:stCondLst>
                                        </p:cTn>
                                        <p:tgtEl>
                                          <p:spTgt spid="3">
                                            <p:txEl>
                                              <p:pRg st="8" end="8"/>
                                            </p:txEl>
                                          </p:spTgt>
                                        </p:tgtEl>
                                        <p:attrNameLst>
                                          <p:attrName>style.visibility</p:attrName>
                                        </p:attrNameLst>
                                      </p:cBhvr>
                                      <p:to>
                                        <p:strVal val="visible"/>
                                      </p:to>
                                    </p:set>
                                    <p:anim calcmode="lin" valueType="num">
                                      <p:cBhvr>
                                        <p:cTn id="56" dur="500" fill="hold"/>
                                        <p:tgtEl>
                                          <p:spTgt spid="3">
                                            <p:txEl>
                                              <p:pRg st="8" end="8"/>
                                            </p:txEl>
                                          </p:spTgt>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3">
                                            <p:txEl>
                                              <p:pRg st="8" end="8"/>
                                            </p:txEl>
                                          </p:spTgt>
                                        </p:tgtEl>
                                        <p:attrNameLst>
                                          <p:attrName>ppt_y</p:attrName>
                                        </p:attrNameLst>
                                      </p:cBhvr>
                                      <p:tavLst>
                                        <p:tav tm="0">
                                          <p:val>
                                            <p:strVal val="#ppt_y"/>
                                          </p:val>
                                        </p:tav>
                                        <p:tav tm="100000">
                                          <p:val>
                                            <p:strVal val="#ppt_y"/>
                                          </p:val>
                                        </p:tav>
                                      </p:tavLst>
                                    </p:anim>
                                    <p:anim calcmode="lin" valueType="num">
                                      <p:cBhvr>
                                        <p:cTn id="58" dur="500" fill="hold"/>
                                        <p:tgtEl>
                                          <p:spTgt spid="3">
                                            <p:txEl>
                                              <p:pRg st="8" end="8"/>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3">
                                            <p:txEl>
                                              <p:pRg st="8" end="8"/>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3">
                                            <p:txEl>
                                              <p:pRg st="8" end="8"/>
                                            </p:txEl>
                                          </p:spTgt>
                                        </p:tgtEl>
                                      </p:cBhvr>
                                    </p:animEffect>
                                  </p:childTnLst>
                                </p:cTn>
                              </p:par>
                              <p:par>
                                <p:cTn id="61" presetID="41" presetClass="entr" presetSubtype="0" fill="hold" nodeType="withEffect">
                                  <p:stCondLst>
                                    <p:cond delay="0"/>
                                  </p:stCondLst>
                                  <p:iterate type="lt">
                                    <p:tmPct val="10000"/>
                                  </p:iterate>
                                  <p:childTnLst>
                                    <p:set>
                                      <p:cBhvr>
                                        <p:cTn id="62" dur="1" fill="hold">
                                          <p:stCondLst>
                                            <p:cond delay="0"/>
                                          </p:stCondLst>
                                        </p:cTn>
                                        <p:tgtEl>
                                          <p:spTgt spid="3">
                                            <p:txEl>
                                              <p:pRg st="9" end="9"/>
                                            </p:txEl>
                                          </p:spTgt>
                                        </p:tgtEl>
                                        <p:attrNameLst>
                                          <p:attrName>style.visibility</p:attrName>
                                        </p:attrNameLst>
                                      </p:cBhvr>
                                      <p:to>
                                        <p:strVal val="visible"/>
                                      </p:to>
                                    </p:set>
                                    <p:anim calcmode="lin" valueType="num">
                                      <p:cBhvr>
                                        <p:cTn id="63" dur="500" fill="hold"/>
                                        <p:tgtEl>
                                          <p:spTgt spid="3">
                                            <p:txEl>
                                              <p:pRg st="9" end="9"/>
                                            </p:txEl>
                                          </p:spTgt>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3">
                                            <p:txEl>
                                              <p:pRg st="9" end="9"/>
                                            </p:txEl>
                                          </p:spTgt>
                                        </p:tgtEl>
                                        <p:attrNameLst>
                                          <p:attrName>ppt_y</p:attrName>
                                        </p:attrNameLst>
                                      </p:cBhvr>
                                      <p:tavLst>
                                        <p:tav tm="0">
                                          <p:val>
                                            <p:strVal val="#ppt_y"/>
                                          </p:val>
                                        </p:tav>
                                        <p:tav tm="100000">
                                          <p:val>
                                            <p:strVal val="#ppt_y"/>
                                          </p:val>
                                        </p:tav>
                                      </p:tavLst>
                                    </p:anim>
                                    <p:anim calcmode="lin" valueType="num">
                                      <p:cBhvr>
                                        <p:cTn id="65" dur="500" fill="hold"/>
                                        <p:tgtEl>
                                          <p:spTgt spid="3">
                                            <p:txEl>
                                              <p:pRg st="9" end="9"/>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3">
                                            <p:txEl>
                                              <p:pRg st="9" end="9"/>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3">
                                            <p:txEl>
                                              <p:pRg st="9" end="9"/>
                                            </p:txEl>
                                          </p:spTgt>
                                        </p:tgtEl>
                                      </p:cBhvr>
                                    </p:animEffect>
                                  </p:childTnLst>
                                </p:cTn>
                              </p:par>
                              <p:par>
                                <p:cTn id="68" presetID="41" presetClass="entr" presetSubtype="0" fill="hold" nodeType="withEffect">
                                  <p:stCondLst>
                                    <p:cond delay="0"/>
                                  </p:stCondLst>
                                  <p:iterate type="lt">
                                    <p:tmPct val="10000"/>
                                  </p:iterate>
                                  <p:childTnLst>
                                    <p:set>
                                      <p:cBhvr>
                                        <p:cTn id="69" dur="1" fill="hold">
                                          <p:stCondLst>
                                            <p:cond delay="0"/>
                                          </p:stCondLst>
                                        </p:cTn>
                                        <p:tgtEl>
                                          <p:spTgt spid="3">
                                            <p:txEl>
                                              <p:pRg st="10" end="10"/>
                                            </p:txEl>
                                          </p:spTgt>
                                        </p:tgtEl>
                                        <p:attrNameLst>
                                          <p:attrName>style.visibility</p:attrName>
                                        </p:attrNameLst>
                                      </p:cBhvr>
                                      <p:to>
                                        <p:strVal val="visible"/>
                                      </p:to>
                                    </p:set>
                                    <p:anim calcmode="lin" valueType="num">
                                      <p:cBhvr>
                                        <p:cTn id="70" dur="500" fill="hold"/>
                                        <p:tgtEl>
                                          <p:spTgt spid="3">
                                            <p:txEl>
                                              <p:pRg st="10" end="10"/>
                                            </p:txEl>
                                          </p:spTgt>
                                        </p:tgtEl>
                                        <p:attrNameLst>
                                          <p:attrName>ppt_x</p:attrName>
                                        </p:attrNameLst>
                                      </p:cBhvr>
                                      <p:tavLst>
                                        <p:tav tm="0">
                                          <p:val>
                                            <p:strVal val="#ppt_x"/>
                                          </p:val>
                                        </p:tav>
                                        <p:tav tm="50000">
                                          <p:val>
                                            <p:strVal val="#ppt_x+.1"/>
                                          </p:val>
                                        </p:tav>
                                        <p:tav tm="100000">
                                          <p:val>
                                            <p:strVal val="#ppt_x"/>
                                          </p:val>
                                        </p:tav>
                                      </p:tavLst>
                                    </p:anim>
                                    <p:anim calcmode="lin" valueType="num">
                                      <p:cBhvr>
                                        <p:cTn id="71" dur="500" fill="hold"/>
                                        <p:tgtEl>
                                          <p:spTgt spid="3">
                                            <p:txEl>
                                              <p:pRg st="10" end="10"/>
                                            </p:txEl>
                                          </p:spTgt>
                                        </p:tgtEl>
                                        <p:attrNameLst>
                                          <p:attrName>ppt_y</p:attrName>
                                        </p:attrNameLst>
                                      </p:cBhvr>
                                      <p:tavLst>
                                        <p:tav tm="0">
                                          <p:val>
                                            <p:strVal val="#ppt_y"/>
                                          </p:val>
                                        </p:tav>
                                        <p:tav tm="100000">
                                          <p:val>
                                            <p:strVal val="#ppt_y"/>
                                          </p:val>
                                        </p:tav>
                                      </p:tavLst>
                                    </p:anim>
                                    <p:anim calcmode="lin" valueType="num">
                                      <p:cBhvr>
                                        <p:cTn id="72" dur="500" fill="hold"/>
                                        <p:tgtEl>
                                          <p:spTgt spid="3">
                                            <p:txEl>
                                              <p:pRg st="10" end="1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3" dur="500" fill="hold"/>
                                        <p:tgtEl>
                                          <p:spTgt spid="3">
                                            <p:txEl>
                                              <p:pRg st="10" end="1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4" dur="500" tmFilter="0,0; .5, 1; 1, 1"/>
                                        <p:tgtEl>
                                          <p:spTgt spid="3">
                                            <p:txEl>
                                              <p:pRg st="10" end="10"/>
                                            </p:txEl>
                                          </p:spTgt>
                                        </p:tgtEl>
                                      </p:cBhvr>
                                    </p:animEffect>
                                  </p:childTnLst>
                                </p:cTn>
                              </p:par>
                              <p:par>
                                <p:cTn id="75" presetID="41" presetClass="entr" presetSubtype="0" fill="hold" nodeType="withEffect">
                                  <p:stCondLst>
                                    <p:cond delay="0"/>
                                  </p:stCondLst>
                                  <p:iterate type="lt">
                                    <p:tmPct val="10000"/>
                                  </p:iterate>
                                  <p:childTnLst>
                                    <p:set>
                                      <p:cBhvr>
                                        <p:cTn id="76" dur="1" fill="hold">
                                          <p:stCondLst>
                                            <p:cond delay="0"/>
                                          </p:stCondLst>
                                        </p:cTn>
                                        <p:tgtEl>
                                          <p:spTgt spid="3">
                                            <p:txEl>
                                              <p:pRg st="11" end="11"/>
                                            </p:txEl>
                                          </p:spTgt>
                                        </p:tgtEl>
                                        <p:attrNameLst>
                                          <p:attrName>style.visibility</p:attrName>
                                        </p:attrNameLst>
                                      </p:cBhvr>
                                      <p:to>
                                        <p:strVal val="visible"/>
                                      </p:to>
                                    </p:set>
                                    <p:anim calcmode="lin" valueType="num">
                                      <p:cBhvr>
                                        <p:cTn id="77" dur="500" fill="hold"/>
                                        <p:tgtEl>
                                          <p:spTgt spid="3">
                                            <p:txEl>
                                              <p:pRg st="11" end="11"/>
                                            </p:txEl>
                                          </p:spTgt>
                                        </p:tgtEl>
                                        <p:attrNameLst>
                                          <p:attrName>ppt_x</p:attrName>
                                        </p:attrNameLst>
                                      </p:cBhvr>
                                      <p:tavLst>
                                        <p:tav tm="0">
                                          <p:val>
                                            <p:strVal val="#ppt_x"/>
                                          </p:val>
                                        </p:tav>
                                        <p:tav tm="50000">
                                          <p:val>
                                            <p:strVal val="#ppt_x+.1"/>
                                          </p:val>
                                        </p:tav>
                                        <p:tav tm="100000">
                                          <p:val>
                                            <p:strVal val="#ppt_x"/>
                                          </p:val>
                                        </p:tav>
                                      </p:tavLst>
                                    </p:anim>
                                    <p:anim calcmode="lin" valueType="num">
                                      <p:cBhvr>
                                        <p:cTn id="78" dur="500" fill="hold"/>
                                        <p:tgtEl>
                                          <p:spTgt spid="3">
                                            <p:txEl>
                                              <p:pRg st="11" end="11"/>
                                            </p:txEl>
                                          </p:spTgt>
                                        </p:tgtEl>
                                        <p:attrNameLst>
                                          <p:attrName>ppt_y</p:attrName>
                                        </p:attrNameLst>
                                      </p:cBhvr>
                                      <p:tavLst>
                                        <p:tav tm="0">
                                          <p:val>
                                            <p:strVal val="#ppt_y"/>
                                          </p:val>
                                        </p:tav>
                                        <p:tav tm="100000">
                                          <p:val>
                                            <p:strVal val="#ppt_y"/>
                                          </p:val>
                                        </p:tav>
                                      </p:tavLst>
                                    </p:anim>
                                    <p:anim calcmode="lin" valueType="num">
                                      <p:cBhvr>
                                        <p:cTn id="79" dur="500" fill="hold"/>
                                        <p:tgtEl>
                                          <p:spTgt spid="3">
                                            <p:txEl>
                                              <p:pRg st="11" end="1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0" dur="500" fill="hold"/>
                                        <p:tgtEl>
                                          <p:spTgt spid="3">
                                            <p:txEl>
                                              <p:pRg st="11" end="1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1" dur="500" tmFilter="0,0; .5, 1; 1, 1"/>
                                        <p:tgtEl>
                                          <p:spTgt spid="3">
                                            <p:txEl>
                                              <p:pRg st="11" end="11"/>
                                            </p:txEl>
                                          </p:spTgt>
                                        </p:tgtEl>
                                      </p:cBhvr>
                                    </p:animEffect>
                                  </p:childTnLst>
                                </p:cTn>
                              </p:par>
                              <p:par>
                                <p:cTn id="82" presetID="41" presetClass="entr" presetSubtype="0" fill="hold" nodeType="withEffect">
                                  <p:stCondLst>
                                    <p:cond delay="0"/>
                                  </p:stCondLst>
                                  <p:iterate type="lt">
                                    <p:tmPct val="10000"/>
                                  </p:iterate>
                                  <p:childTnLst>
                                    <p:set>
                                      <p:cBhvr>
                                        <p:cTn id="83" dur="1" fill="hold">
                                          <p:stCondLst>
                                            <p:cond delay="0"/>
                                          </p:stCondLst>
                                        </p:cTn>
                                        <p:tgtEl>
                                          <p:spTgt spid="3">
                                            <p:txEl>
                                              <p:pRg st="12" end="12"/>
                                            </p:txEl>
                                          </p:spTgt>
                                        </p:tgtEl>
                                        <p:attrNameLst>
                                          <p:attrName>style.visibility</p:attrName>
                                        </p:attrNameLst>
                                      </p:cBhvr>
                                      <p:to>
                                        <p:strVal val="visible"/>
                                      </p:to>
                                    </p:set>
                                    <p:anim calcmode="lin" valueType="num">
                                      <p:cBhvr>
                                        <p:cTn id="84" dur="500" fill="hold"/>
                                        <p:tgtEl>
                                          <p:spTgt spid="3">
                                            <p:txEl>
                                              <p:pRg st="12" end="12"/>
                                            </p:txEl>
                                          </p:spTgt>
                                        </p:tgtEl>
                                        <p:attrNameLst>
                                          <p:attrName>ppt_x</p:attrName>
                                        </p:attrNameLst>
                                      </p:cBhvr>
                                      <p:tavLst>
                                        <p:tav tm="0">
                                          <p:val>
                                            <p:strVal val="#ppt_x"/>
                                          </p:val>
                                        </p:tav>
                                        <p:tav tm="50000">
                                          <p:val>
                                            <p:strVal val="#ppt_x+.1"/>
                                          </p:val>
                                        </p:tav>
                                        <p:tav tm="100000">
                                          <p:val>
                                            <p:strVal val="#ppt_x"/>
                                          </p:val>
                                        </p:tav>
                                      </p:tavLst>
                                    </p:anim>
                                    <p:anim calcmode="lin" valueType="num">
                                      <p:cBhvr>
                                        <p:cTn id="85" dur="500" fill="hold"/>
                                        <p:tgtEl>
                                          <p:spTgt spid="3">
                                            <p:txEl>
                                              <p:pRg st="12" end="12"/>
                                            </p:txEl>
                                          </p:spTgt>
                                        </p:tgtEl>
                                        <p:attrNameLst>
                                          <p:attrName>ppt_y</p:attrName>
                                        </p:attrNameLst>
                                      </p:cBhvr>
                                      <p:tavLst>
                                        <p:tav tm="0">
                                          <p:val>
                                            <p:strVal val="#ppt_y"/>
                                          </p:val>
                                        </p:tav>
                                        <p:tav tm="100000">
                                          <p:val>
                                            <p:strVal val="#ppt_y"/>
                                          </p:val>
                                        </p:tav>
                                      </p:tavLst>
                                    </p:anim>
                                    <p:anim calcmode="lin" valueType="num">
                                      <p:cBhvr>
                                        <p:cTn id="86" dur="500" fill="hold"/>
                                        <p:tgtEl>
                                          <p:spTgt spid="3">
                                            <p:txEl>
                                              <p:pRg st="12" end="1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7" dur="500" fill="hold"/>
                                        <p:tgtEl>
                                          <p:spTgt spid="3">
                                            <p:txEl>
                                              <p:pRg st="12" end="1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8" dur="500" tmFilter="0,0; .5, 1; 1, 1"/>
                                        <p:tgtEl>
                                          <p:spTgt spid="3">
                                            <p:txEl>
                                              <p:pRg st="12" end="12"/>
                                            </p:txEl>
                                          </p:spTgt>
                                        </p:tgtEl>
                                      </p:cBhvr>
                                    </p:animEffect>
                                  </p:childTnLst>
                                </p:cTn>
                              </p:par>
                              <p:par>
                                <p:cTn id="89" presetID="41" presetClass="entr" presetSubtype="0" fill="hold" nodeType="withEffect">
                                  <p:stCondLst>
                                    <p:cond delay="0"/>
                                  </p:stCondLst>
                                  <p:iterate type="lt">
                                    <p:tmPct val="10000"/>
                                  </p:iterate>
                                  <p:childTnLst>
                                    <p:set>
                                      <p:cBhvr>
                                        <p:cTn id="90" dur="1" fill="hold">
                                          <p:stCondLst>
                                            <p:cond delay="0"/>
                                          </p:stCondLst>
                                        </p:cTn>
                                        <p:tgtEl>
                                          <p:spTgt spid="3">
                                            <p:txEl>
                                              <p:pRg st="13" end="13"/>
                                            </p:txEl>
                                          </p:spTgt>
                                        </p:tgtEl>
                                        <p:attrNameLst>
                                          <p:attrName>style.visibility</p:attrName>
                                        </p:attrNameLst>
                                      </p:cBhvr>
                                      <p:to>
                                        <p:strVal val="visible"/>
                                      </p:to>
                                    </p:set>
                                    <p:anim calcmode="lin" valueType="num">
                                      <p:cBhvr>
                                        <p:cTn id="91" dur="500" fill="hold"/>
                                        <p:tgtEl>
                                          <p:spTgt spid="3">
                                            <p:txEl>
                                              <p:pRg st="13" end="13"/>
                                            </p:txEl>
                                          </p:spTgt>
                                        </p:tgtEl>
                                        <p:attrNameLst>
                                          <p:attrName>ppt_x</p:attrName>
                                        </p:attrNameLst>
                                      </p:cBhvr>
                                      <p:tavLst>
                                        <p:tav tm="0">
                                          <p:val>
                                            <p:strVal val="#ppt_x"/>
                                          </p:val>
                                        </p:tav>
                                        <p:tav tm="50000">
                                          <p:val>
                                            <p:strVal val="#ppt_x+.1"/>
                                          </p:val>
                                        </p:tav>
                                        <p:tav tm="100000">
                                          <p:val>
                                            <p:strVal val="#ppt_x"/>
                                          </p:val>
                                        </p:tav>
                                      </p:tavLst>
                                    </p:anim>
                                    <p:anim calcmode="lin" valueType="num">
                                      <p:cBhvr>
                                        <p:cTn id="92" dur="500" fill="hold"/>
                                        <p:tgtEl>
                                          <p:spTgt spid="3">
                                            <p:txEl>
                                              <p:pRg st="13" end="13"/>
                                            </p:txEl>
                                          </p:spTgt>
                                        </p:tgtEl>
                                        <p:attrNameLst>
                                          <p:attrName>ppt_y</p:attrName>
                                        </p:attrNameLst>
                                      </p:cBhvr>
                                      <p:tavLst>
                                        <p:tav tm="0">
                                          <p:val>
                                            <p:strVal val="#ppt_y"/>
                                          </p:val>
                                        </p:tav>
                                        <p:tav tm="100000">
                                          <p:val>
                                            <p:strVal val="#ppt_y"/>
                                          </p:val>
                                        </p:tav>
                                      </p:tavLst>
                                    </p:anim>
                                    <p:anim calcmode="lin" valueType="num">
                                      <p:cBhvr>
                                        <p:cTn id="93" dur="500" fill="hold"/>
                                        <p:tgtEl>
                                          <p:spTgt spid="3">
                                            <p:txEl>
                                              <p:pRg st="13" end="1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4" dur="500" fill="hold"/>
                                        <p:tgtEl>
                                          <p:spTgt spid="3">
                                            <p:txEl>
                                              <p:pRg st="13" end="1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95" dur="500" tmFilter="0,0; .5, 1; 1, 1"/>
                                        <p:tgtEl>
                                          <p:spTgt spid="3">
                                            <p:txEl>
                                              <p:pRg st="13" end="13"/>
                                            </p:txEl>
                                          </p:spTgt>
                                        </p:tgtEl>
                                      </p:cBhvr>
                                    </p:animEffect>
                                  </p:childTnLst>
                                </p:cTn>
                              </p:par>
                              <p:par>
                                <p:cTn id="96" presetID="41" presetClass="entr" presetSubtype="0" fill="hold" nodeType="withEffect">
                                  <p:stCondLst>
                                    <p:cond delay="0"/>
                                  </p:stCondLst>
                                  <p:iterate type="lt">
                                    <p:tmPct val="10000"/>
                                  </p:iterate>
                                  <p:childTnLst>
                                    <p:set>
                                      <p:cBhvr>
                                        <p:cTn id="97" dur="1" fill="hold">
                                          <p:stCondLst>
                                            <p:cond delay="0"/>
                                          </p:stCondLst>
                                        </p:cTn>
                                        <p:tgtEl>
                                          <p:spTgt spid="3">
                                            <p:txEl>
                                              <p:pRg st="14" end="14"/>
                                            </p:txEl>
                                          </p:spTgt>
                                        </p:tgtEl>
                                        <p:attrNameLst>
                                          <p:attrName>style.visibility</p:attrName>
                                        </p:attrNameLst>
                                      </p:cBhvr>
                                      <p:to>
                                        <p:strVal val="visible"/>
                                      </p:to>
                                    </p:set>
                                    <p:anim calcmode="lin" valueType="num">
                                      <p:cBhvr>
                                        <p:cTn id="98" dur="500" fill="hold"/>
                                        <p:tgtEl>
                                          <p:spTgt spid="3">
                                            <p:txEl>
                                              <p:pRg st="14" end="14"/>
                                            </p:txEl>
                                          </p:spTgt>
                                        </p:tgtEl>
                                        <p:attrNameLst>
                                          <p:attrName>ppt_x</p:attrName>
                                        </p:attrNameLst>
                                      </p:cBhvr>
                                      <p:tavLst>
                                        <p:tav tm="0">
                                          <p:val>
                                            <p:strVal val="#ppt_x"/>
                                          </p:val>
                                        </p:tav>
                                        <p:tav tm="50000">
                                          <p:val>
                                            <p:strVal val="#ppt_x+.1"/>
                                          </p:val>
                                        </p:tav>
                                        <p:tav tm="100000">
                                          <p:val>
                                            <p:strVal val="#ppt_x"/>
                                          </p:val>
                                        </p:tav>
                                      </p:tavLst>
                                    </p:anim>
                                    <p:anim calcmode="lin" valueType="num">
                                      <p:cBhvr>
                                        <p:cTn id="99" dur="500" fill="hold"/>
                                        <p:tgtEl>
                                          <p:spTgt spid="3">
                                            <p:txEl>
                                              <p:pRg st="14" end="14"/>
                                            </p:txEl>
                                          </p:spTgt>
                                        </p:tgtEl>
                                        <p:attrNameLst>
                                          <p:attrName>ppt_y</p:attrName>
                                        </p:attrNameLst>
                                      </p:cBhvr>
                                      <p:tavLst>
                                        <p:tav tm="0">
                                          <p:val>
                                            <p:strVal val="#ppt_y"/>
                                          </p:val>
                                        </p:tav>
                                        <p:tav tm="100000">
                                          <p:val>
                                            <p:strVal val="#ppt_y"/>
                                          </p:val>
                                        </p:tav>
                                      </p:tavLst>
                                    </p:anim>
                                    <p:anim calcmode="lin" valueType="num">
                                      <p:cBhvr>
                                        <p:cTn id="100" dur="500" fill="hold"/>
                                        <p:tgtEl>
                                          <p:spTgt spid="3">
                                            <p:txEl>
                                              <p:pRg st="14" end="1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1" dur="500" fill="hold"/>
                                        <p:tgtEl>
                                          <p:spTgt spid="3">
                                            <p:txEl>
                                              <p:pRg st="14" end="1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2" dur="500" tmFilter="0,0; .5, 1; 1, 1"/>
                                        <p:tgtEl>
                                          <p:spTgt spid="3">
                                            <p:txEl>
                                              <p:pRg st="14" end="14"/>
                                            </p:txEl>
                                          </p:spTgt>
                                        </p:tgtEl>
                                      </p:cBhvr>
                                    </p:animEffect>
                                  </p:childTnLst>
                                </p:cTn>
                              </p:par>
                              <p:par>
                                <p:cTn id="103" presetID="41" presetClass="entr" presetSubtype="0" fill="hold" nodeType="withEffect">
                                  <p:stCondLst>
                                    <p:cond delay="0"/>
                                  </p:stCondLst>
                                  <p:iterate type="lt">
                                    <p:tmPct val="10000"/>
                                  </p:iterate>
                                  <p:childTnLst>
                                    <p:set>
                                      <p:cBhvr>
                                        <p:cTn id="104" dur="1" fill="hold">
                                          <p:stCondLst>
                                            <p:cond delay="0"/>
                                          </p:stCondLst>
                                        </p:cTn>
                                        <p:tgtEl>
                                          <p:spTgt spid="3">
                                            <p:txEl>
                                              <p:pRg st="15" end="15"/>
                                            </p:txEl>
                                          </p:spTgt>
                                        </p:tgtEl>
                                        <p:attrNameLst>
                                          <p:attrName>style.visibility</p:attrName>
                                        </p:attrNameLst>
                                      </p:cBhvr>
                                      <p:to>
                                        <p:strVal val="visible"/>
                                      </p:to>
                                    </p:set>
                                    <p:anim calcmode="lin" valueType="num">
                                      <p:cBhvr>
                                        <p:cTn id="105" dur="500" fill="hold"/>
                                        <p:tgtEl>
                                          <p:spTgt spid="3">
                                            <p:txEl>
                                              <p:pRg st="15" end="15"/>
                                            </p:txEl>
                                          </p:spTgt>
                                        </p:tgtEl>
                                        <p:attrNameLst>
                                          <p:attrName>ppt_x</p:attrName>
                                        </p:attrNameLst>
                                      </p:cBhvr>
                                      <p:tavLst>
                                        <p:tav tm="0">
                                          <p:val>
                                            <p:strVal val="#ppt_x"/>
                                          </p:val>
                                        </p:tav>
                                        <p:tav tm="50000">
                                          <p:val>
                                            <p:strVal val="#ppt_x+.1"/>
                                          </p:val>
                                        </p:tav>
                                        <p:tav tm="100000">
                                          <p:val>
                                            <p:strVal val="#ppt_x"/>
                                          </p:val>
                                        </p:tav>
                                      </p:tavLst>
                                    </p:anim>
                                    <p:anim calcmode="lin" valueType="num">
                                      <p:cBhvr>
                                        <p:cTn id="106" dur="500" fill="hold"/>
                                        <p:tgtEl>
                                          <p:spTgt spid="3">
                                            <p:txEl>
                                              <p:pRg st="15" end="15"/>
                                            </p:txEl>
                                          </p:spTgt>
                                        </p:tgtEl>
                                        <p:attrNameLst>
                                          <p:attrName>ppt_y</p:attrName>
                                        </p:attrNameLst>
                                      </p:cBhvr>
                                      <p:tavLst>
                                        <p:tav tm="0">
                                          <p:val>
                                            <p:strVal val="#ppt_y"/>
                                          </p:val>
                                        </p:tav>
                                        <p:tav tm="100000">
                                          <p:val>
                                            <p:strVal val="#ppt_y"/>
                                          </p:val>
                                        </p:tav>
                                      </p:tavLst>
                                    </p:anim>
                                    <p:anim calcmode="lin" valueType="num">
                                      <p:cBhvr>
                                        <p:cTn id="107" dur="500" fill="hold"/>
                                        <p:tgtEl>
                                          <p:spTgt spid="3">
                                            <p:txEl>
                                              <p:pRg st="15" end="1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8" dur="500" fill="hold"/>
                                        <p:tgtEl>
                                          <p:spTgt spid="3">
                                            <p:txEl>
                                              <p:pRg st="15" end="1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9" dur="500" tmFilter="0,0; .5, 1; 1, 1"/>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defRPr/>
            </a:pPr>
            <a:r>
              <a:rPr lang="en-US" altLang="ko-KR" sz="3600" dirty="0"/>
              <a:t>Use Case Modeling for Your Project </a:t>
            </a:r>
            <a:r>
              <a:rPr lang="en-US" altLang="ko-KR" sz="2400" dirty="0">
                <a:solidFill>
                  <a:srgbClr val="0070C0"/>
                </a:solidFill>
              </a:rPr>
              <a:t>(Individual Practice)</a:t>
            </a:r>
            <a:endParaRPr lang="ko-KR" altLang="en-US" sz="2400" dirty="0">
              <a:solidFill>
                <a:srgbClr val="0070C0"/>
              </a:solidFill>
            </a:endParaRPr>
          </a:p>
        </p:txBody>
      </p:sp>
      <p:sp>
        <p:nvSpPr>
          <p:cNvPr id="3" name="내용 개체 틀 2"/>
          <p:cNvSpPr>
            <a:spLocks noGrp="1"/>
          </p:cNvSpPr>
          <p:nvPr>
            <p:ph idx="1"/>
          </p:nvPr>
        </p:nvSpPr>
        <p:spPr>
          <a:xfrm>
            <a:off x="609600" y="990600"/>
            <a:ext cx="11055019" cy="5562600"/>
          </a:xfrm>
        </p:spPr>
        <p:txBody>
          <a:bodyPr>
            <a:normAutofit/>
          </a:bodyPr>
          <a:lstStyle/>
          <a:p>
            <a:pPr eaLnBrk="1" hangingPunct="1">
              <a:lnSpc>
                <a:spcPct val="90000"/>
              </a:lnSpc>
              <a:buFont typeface="Wingdings" charset="2"/>
              <a:buChar char="§"/>
              <a:defRPr/>
            </a:pPr>
            <a:r>
              <a:rPr lang="en-US" altLang="ko-KR" b="1" dirty="0"/>
              <a:t>Goal</a:t>
            </a:r>
            <a:r>
              <a:rPr lang="en-US" altLang="ko-KR" dirty="0"/>
              <a:t>: Describe the </a:t>
            </a:r>
            <a:r>
              <a:rPr lang="en-US" altLang="ko-KR" u="sng" dirty="0"/>
              <a:t>requirements</a:t>
            </a:r>
            <a:r>
              <a:rPr lang="en-US" altLang="ko-KR" dirty="0"/>
              <a:t> of a subsystem of your project by doing use case modeling</a:t>
            </a:r>
          </a:p>
          <a:p>
            <a:pPr eaLnBrk="1" hangingPunct="1">
              <a:lnSpc>
                <a:spcPct val="90000"/>
              </a:lnSpc>
              <a:buFont typeface="Wingdings" charset="2"/>
              <a:buChar char="§"/>
              <a:defRPr/>
            </a:pPr>
            <a:r>
              <a:rPr lang="en-US" altLang="ko-KR" b="1" dirty="0"/>
              <a:t>Purpose</a:t>
            </a:r>
            <a:r>
              <a:rPr lang="en-US" altLang="ko-KR" dirty="0"/>
              <a:t>: </a:t>
            </a:r>
          </a:p>
          <a:p>
            <a:pPr lvl="1" eaLnBrk="1" hangingPunct="1">
              <a:lnSpc>
                <a:spcPct val="90000"/>
              </a:lnSpc>
              <a:buFont typeface="Arial" charset="0"/>
              <a:buChar char="•"/>
              <a:defRPr/>
            </a:pPr>
            <a:r>
              <a:rPr lang="en-US" altLang="ko-KR" dirty="0"/>
              <a:t>Exercise use case modeling by using a UML tool</a:t>
            </a:r>
          </a:p>
          <a:p>
            <a:pPr eaLnBrk="1" hangingPunct="1">
              <a:lnSpc>
                <a:spcPct val="90000"/>
              </a:lnSpc>
              <a:buFont typeface="Wingdings" charset="2"/>
              <a:buChar char="§"/>
              <a:defRPr/>
            </a:pPr>
            <a:r>
              <a:rPr lang="en-US" altLang="ko-KR" b="1" dirty="0"/>
              <a:t>Suggested outline of the outcome</a:t>
            </a:r>
          </a:p>
          <a:p>
            <a:pPr lvl="1" eaLnBrk="1" hangingPunct="1">
              <a:lnSpc>
                <a:spcPct val="90000"/>
              </a:lnSpc>
              <a:buFont typeface="Arial" charset="0"/>
              <a:buChar char="•"/>
              <a:defRPr/>
            </a:pPr>
            <a:r>
              <a:rPr lang="en-US" altLang="ko-KR" dirty="0"/>
              <a:t>Give a brief description of </a:t>
            </a:r>
            <a:r>
              <a:rPr lang="en-US" altLang="ko-KR" u="sng" dirty="0"/>
              <a:t>your problem (subsystem)</a:t>
            </a:r>
          </a:p>
          <a:p>
            <a:pPr lvl="1" eaLnBrk="1" hangingPunct="1">
              <a:lnSpc>
                <a:spcPct val="90000"/>
              </a:lnSpc>
              <a:buFont typeface="Arial" charset="0"/>
              <a:buChar char="•"/>
              <a:defRPr/>
            </a:pPr>
            <a:r>
              <a:rPr lang="en-US" altLang="ko-KR" dirty="0"/>
              <a:t>Identify and briefly describe </a:t>
            </a:r>
            <a:r>
              <a:rPr lang="en-US" altLang="ko-KR" u="sng" dirty="0"/>
              <a:t>actors</a:t>
            </a:r>
            <a:r>
              <a:rPr lang="en-US" altLang="ko-KR" dirty="0"/>
              <a:t> (not stakeholders)</a:t>
            </a:r>
          </a:p>
          <a:p>
            <a:pPr lvl="1" eaLnBrk="1" hangingPunct="1">
              <a:lnSpc>
                <a:spcPct val="90000"/>
              </a:lnSpc>
              <a:buFont typeface="Arial" charset="0"/>
              <a:buChar char="•"/>
              <a:defRPr/>
            </a:pPr>
            <a:r>
              <a:rPr lang="en-US" altLang="ko-KR" dirty="0"/>
              <a:t>Identify an initial set of </a:t>
            </a:r>
            <a:r>
              <a:rPr lang="en-US" altLang="ko-KR" u="sng" dirty="0"/>
              <a:t>use cases</a:t>
            </a:r>
            <a:r>
              <a:rPr lang="en-US" altLang="ko-KR" dirty="0"/>
              <a:t>, </a:t>
            </a:r>
            <a:r>
              <a:rPr lang="en-US" altLang="ko-KR" u="sng" dirty="0"/>
              <a:t>structure</a:t>
            </a:r>
            <a:r>
              <a:rPr lang="en-US" altLang="ko-KR" dirty="0"/>
              <a:t> the use case diagram</a:t>
            </a:r>
          </a:p>
          <a:p>
            <a:pPr lvl="1" eaLnBrk="1" hangingPunct="1">
              <a:lnSpc>
                <a:spcPct val="90000"/>
              </a:lnSpc>
              <a:buFont typeface="Arial" charset="0"/>
              <a:buChar char="•"/>
              <a:defRPr/>
            </a:pPr>
            <a:r>
              <a:rPr lang="en-US" altLang="ko-KR" dirty="0"/>
              <a:t>Write </a:t>
            </a:r>
            <a:r>
              <a:rPr lang="en-US" altLang="ko-KR" u="sng" dirty="0"/>
              <a:t>use case descriptions</a:t>
            </a:r>
          </a:p>
          <a:p>
            <a:pPr lvl="1" eaLnBrk="1" hangingPunct="1">
              <a:lnSpc>
                <a:spcPct val="90000"/>
              </a:lnSpc>
              <a:buFont typeface="Arial" charset="0"/>
              <a:buChar char="•"/>
              <a:defRPr/>
            </a:pPr>
            <a:r>
              <a:rPr lang="en-US" altLang="ko-KR" dirty="0"/>
              <a:t>Describe </a:t>
            </a:r>
            <a:r>
              <a:rPr lang="en-US" altLang="ko-KR" u="sng" dirty="0"/>
              <a:t>alternative scenarios</a:t>
            </a:r>
            <a:r>
              <a:rPr lang="en-US" altLang="ko-KR" dirty="0"/>
              <a:t> for the use cases</a:t>
            </a:r>
          </a:p>
          <a:p>
            <a:pPr marL="457200" lvl="1" indent="0" eaLnBrk="1" hangingPunct="1">
              <a:lnSpc>
                <a:spcPct val="90000"/>
              </a:lnSpc>
              <a:spcBef>
                <a:spcPts val="1776"/>
              </a:spcBef>
              <a:buNone/>
              <a:defRPr/>
            </a:pPr>
            <a:r>
              <a:rPr lang="en-US" altLang="ko-KR" dirty="0">
                <a:solidFill>
                  <a:srgbClr val="0432FF"/>
                </a:solidFill>
                <a:sym typeface="Wingdings" pitchFamily="2" charset="2"/>
              </a:rPr>
              <a:t> </a:t>
            </a:r>
            <a:r>
              <a:rPr lang="en-US" altLang="ko-KR" i="1" dirty="0">
                <a:solidFill>
                  <a:srgbClr val="0432FF"/>
                </a:solidFill>
                <a:sym typeface="Wingdings" pitchFamily="2" charset="2"/>
              </a:rPr>
              <a:t>This outcome can be used for writing Software Requirements Specification (SRS) for your team project.</a:t>
            </a:r>
            <a:endParaRPr lang="en-US" altLang="ko-KR" i="1" dirty="0">
              <a:solidFill>
                <a:srgbClr val="0432FF"/>
              </a:solidFill>
            </a:endParaRPr>
          </a:p>
        </p:txBody>
      </p:sp>
      <p:sp>
        <p:nvSpPr>
          <p:cNvPr id="4" name="날짜 개체 틀 3"/>
          <p:cNvSpPr>
            <a:spLocks noGrp="1"/>
          </p:cNvSpPr>
          <p:nvPr>
            <p:ph type="dt" sz="half" idx="10"/>
          </p:nvPr>
        </p:nvSpPr>
        <p:spPr/>
        <p:txBody>
          <a:bodyPr/>
          <a:lstStyle/>
          <a:p>
            <a:pPr>
              <a:defRPr/>
            </a:pPr>
            <a:r>
              <a:rPr lang="en-US" altLang="ko-KR"/>
              <a:t>Spring 2025</a:t>
            </a:r>
          </a:p>
        </p:txBody>
      </p:sp>
      <p:sp>
        <p:nvSpPr>
          <p:cNvPr id="6" name="바닥글 개체 틀 5"/>
          <p:cNvSpPr>
            <a:spLocks noGrp="1"/>
          </p:cNvSpPr>
          <p:nvPr>
            <p:ph type="ftr" sz="quarter" idx="11"/>
          </p:nvPr>
        </p:nvSpPr>
        <p:spPr/>
        <p:txBody>
          <a:bodyPr/>
          <a:lstStyle/>
          <a:p>
            <a:pPr>
              <a:defRPr/>
            </a:pPr>
            <a:r>
              <a:rPr lang="en-US" altLang="ko-KR"/>
              <a:t>CS30500        Copyright (c) In-Young Ko, KAIST</a:t>
            </a:r>
          </a:p>
        </p:txBody>
      </p:sp>
      <p:sp>
        <p:nvSpPr>
          <p:cNvPr id="5" name="슬라이드 번호 개체 틀 4"/>
          <p:cNvSpPr>
            <a:spLocks noGrp="1"/>
          </p:cNvSpPr>
          <p:nvPr>
            <p:ph type="sldNum" sz="quarter" idx="12"/>
          </p:nvPr>
        </p:nvSpPr>
        <p:spPr/>
        <p:txBody>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fld id="{99CF3617-0981-714D-916C-561BB9C7DDBF}" type="slidenum">
              <a:rPr lang="ko-KR" altLang="en-US"/>
              <a:pPr/>
              <a:t>29</a:t>
            </a:fld>
            <a:endParaRPr lang="en-US" altLang="ko-KR"/>
          </a:p>
        </p:txBody>
      </p:sp>
    </p:spTree>
    <p:extLst>
      <p:ext uri="{BB962C8B-B14F-4D97-AF65-F5344CB8AC3E}">
        <p14:creationId xmlns:p14="http://schemas.microsoft.com/office/powerpoint/2010/main" val="26437349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76C541-C93F-AE9A-D1E9-88039EA88D83}"/>
              </a:ext>
            </a:extLst>
          </p:cNvPr>
          <p:cNvSpPr>
            <a:spLocks noGrp="1"/>
          </p:cNvSpPr>
          <p:nvPr>
            <p:ph type="title"/>
          </p:nvPr>
        </p:nvSpPr>
        <p:spPr/>
        <p:txBody>
          <a:bodyPr/>
          <a:lstStyle/>
          <a:p>
            <a:r>
              <a:rPr kumimoji="1" lang="en-US" altLang="ko-KR" dirty="0"/>
              <a:t>Requirements Problems 1/2</a:t>
            </a:r>
            <a:endParaRPr kumimoji="1" lang="ko-KR" altLang="en-US" dirty="0"/>
          </a:p>
        </p:txBody>
      </p:sp>
      <p:sp>
        <p:nvSpPr>
          <p:cNvPr id="4" name="날짜 개체 틀 3">
            <a:extLst>
              <a:ext uri="{FF2B5EF4-FFF2-40B4-BE49-F238E27FC236}">
                <a16:creationId xmlns:a16="http://schemas.microsoft.com/office/drawing/2014/main" id="{E77D0D72-0DFC-F806-CC2D-31B81490AA01}"/>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73D463B0-D848-B067-27C0-E6F246A9F8B2}"/>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14F33106-B5DA-9CEA-A63A-508E553954BE}"/>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3</a:t>
            </a:fld>
            <a:endParaRPr lang="ko-KR" altLang="en-US" dirty="0"/>
          </a:p>
        </p:txBody>
      </p:sp>
      <p:grpSp>
        <p:nvGrpSpPr>
          <p:cNvPr id="7" name="그룹 6">
            <a:extLst>
              <a:ext uri="{FF2B5EF4-FFF2-40B4-BE49-F238E27FC236}">
                <a16:creationId xmlns:a16="http://schemas.microsoft.com/office/drawing/2014/main" id="{69DEAC48-EAF1-2AC3-0203-5E0BFA68064E}"/>
              </a:ext>
            </a:extLst>
          </p:cNvPr>
          <p:cNvGrpSpPr/>
          <p:nvPr/>
        </p:nvGrpSpPr>
        <p:grpSpPr>
          <a:xfrm>
            <a:off x="1928115" y="3524162"/>
            <a:ext cx="1746186" cy="2867869"/>
            <a:chOff x="2230009" y="3560032"/>
            <a:chExt cx="1746186" cy="2867869"/>
          </a:xfrm>
        </p:grpSpPr>
        <p:pic>
          <p:nvPicPr>
            <p:cNvPr id="8" name="그림 7">
              <a:extLst>
                <a:ext uri="{FF2B5EF4-FFF2-40B4-BE49-F238E27FC236}">
                  <a16:creationId xmlns:a16="http://schemas.microsoft.com/office/drawing/2014/main" id="{5C737D60-1C77-06AA-CAEB-53F3418BC245}"/>
                </a:ext>
              </a:extLst>
            </p:cNvPr>
            <p:cNvPicPr>
              <a:picLocks noChangeAspect="1"/>
            </p:cNvPicPr>
            <p:nvPr/>
          </p:nvPicPr>
          <p:blipFill rotWithShape="1">
            <a:blip r:embed="rId3"/>
            <a:srcRect l="30392" t="40399" r="51961" b="8076"/>
            <a:stretch/>
          </p:blipFill>
          <p:spPr>
            <a:xfrm>
              <a:off x="2230009" y="3560032"/>
              <a:ext cx="1746186" cy="2867869"/>
            </a:xfrm>
            <a:prstGeom prst="rect">
              <a:avLst/>
            </a:prstGeom>
          </p:spPr>
        </p:pic>
        <p:sp>
          <p:nvSpPr>
            <p:cNvPr id="9" name="TextBox 8">
              <a:extLst>
                <a:ext uri="{FF2B5EF4-FFF2-40B4-BE49-F238E27FC236}">
                  <a16:creationId xmlns:a16="http://schemas.microsoft.com/office/drawing/2014/main" id="{6F82B4FF-913A-4B1E-1C20-54030BC4BF9C}"/>
                </a:ext>
              </a:extLst>
            </p:cNvPr>
            <p:cNvSpPr txBox="1"/>
            <p:nvPr/>
          </p:nvSpPr>
          <p:spPr>
            <a:xfrm>
              <a:off x="2366867" y="6181680"/>
              <a:ext cx="1409836" cy="246221"/>
            </a:xfrm>
            <a:prstGeom prst="rect">
              <a:avLst/>
            </a:prstGeom>
            <a:noFill/>
          </p:spPr>
          <p:txBody>
            <a:bodyPr wrap="square">
              <a:spAutoFit/>
            </a:bodyPr>
            <a:lstStyle/>
            <a:p>
              <a:r>
                <a:rPr lang="ko-KR" altLang="en-US" sz="500" dirty="0" err="1">
                  <a:solidFill>
                    <a:schemeClr val="tx1">
                      <a:lumMod val="75000"/>
                      <a:lumOff val="25000"/>
                    </a:schemeClr>
                  </a:solidFill>
                  <a:latin typeface="Arial" panose="020B0604020202020204" pitchFamily="34" charset="0"/>
                  <a:cs typeface="Arial" panose="020B0604020202020204" pitchFamily="34" charset="0"/>
                </a:rPr>
                <a:t>https</a:t>
              </a:r>
              <a:r>
                <a:rPr lang="ko-KR" altLang="en-US" sz="500" dirty="0">
                  <a:solidFill>
                    <a:schemeClr val="tx1">
                      <a:lumMod val="75000"/>
                      <a:lumOff val="25000"/>
                    </a:schemeClr>
                  </a:solidFill>
                  <a:latin typeface="Arial" panose="020B0604020202020204" pitchFamily="34" charset="0"/>
                  <a:cs typeface="Arial" panose="020B0604020202020204" pitchFamily="34" charset="0"/>
                </a:rPr>
                <a:t>://</a:t>
              </a:r>
              <a:r>
                <a:rPr lang="ko-KR" altLang="en-US" sz="500" dirty="0" err="1">
                  <a:solidFill>
                    <a:schemeClr val="tx1">
                      <a:lumMod val="75000"/>
                      <a:lumOff val="25000"/>
                    </a:schemeClr>
                  </a:solidFill>
                  <a:latin typeface="Arial" panose="020B0604020202020204" pitchFamily="34" charset="0"/>
                  <a:cs typeface="Arial" panose="020B0604020202020204" pitchFamily="34" charset="0"/>
                </a:rPr>
                <a:t>www.homesandgardens.com</a:t>
              </a:r>
              <a:r>
                <a:rPr lang="ko-KR" altLang="en-US" sz="500" dirty="0">
                  <a:solidFill>
                    <a:schemeClr val="tx1">
                      <a:lumMod val="75000"/>
                      <a:lumOff val="25000"/>
                    </a:schemeClr>
                  </a:solidFill>
                  <a:latin typeface="Arial" panose="020B0604020202020204" pitchFamily="34" charset="0"/>
                  <a:cs typeface="Arial" panose="020B0604020202020204" pitchFamily="34" charset="0"/>
                </a:rPr>
                <a:t>/</a:t>
              </a:r>
              <a:r>
                <a:rPr lang="ko-KR" altLang="en-US" sz="500" dirty="0" err="1">
                  <a:solidFill>
                    <a:schemeClr val="tx1">
                      <a:lumMod val="75000"/>
                      <a:lumOff val="25000"/>
                    </a:schemeClr>
                  </a:solidFill>
                  <a:latin typeface="Arial" panose="020B0604020202020204" pitchFamily="34" charset="0"/>
                  <a:cs typeface="Arial" panose="020B0604020202020204" pitchFamily="34" charset="0"/>
                </a:rPr>
                <a:t>shopping</a:t>
              </a:r>
              <a:r>
                <a:rPr lang="ko-KR" altLang="en-US" sz="500" dirty="0">
                  <a:solidFill>
                    <a:schemeClr val="tx1">
                      <a:lumMod val="75000"/>
                      <a:lumOff val="25000"/>
                    </a:schemeClr>
                  </a:solidFill>
                  <a:latin typeface="Arial" panose="020B0604020202020204" pitchFamily="34" charset="0"/>
                  <a:cs typeface="Arial" panose="020B0604020202020204" pitchFamily="34" charset="0"/>
                </a:rPr>
                <a:t>/</a:t>
              </a:r>
              <a:r>
                <a:rPr lang="ko-KR" altLang="en-US" sz="500" dirty="0" err="1">
                  <a:solidFill>
                    <a:schemeClr val="tx1">
                      <a:lumMod val="75000"/>
                      <a:lumOff val="25000"/>
                    </a:schemeClr>
                  </a:solidFill>
                  <a:latin typeface="Arial" panose="020B0604020202020204" pitchFamily="34" charset="0"/>
                  <a:cs typeface="Arial" panose="020B0604020202020204" pitchFamily="34" charset="0"/>
                </a:rPr>
                <a:t>best-places-to-buy-bathroom-vanities</a:t>
              </a:r>
              <a:endParaRPr lang="ko-KR" altLang="en-US" sz="500"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10" name="그룹 9">
            <a:extLst>
              <a:ext uri="{FF2B5EF4-FFF2-40B4-BE49-F238E27FC236}">
                <a16:creationId xmlns:a16="http://schemas.microsoft.com/office/drawing/2014/main" id="{F8726CE8-EE3A-08F5-EC47-D47486CB5FC2}"/>
              </a:ext>
            </a:extLst>
          </p:cNvPr>
          <p:cNvGrpSpPr/>
          <p:nvPr/>
        </p:nvGrpSpPr>
        <p:grpSpPr>
          <a:xfrm>
            <a:off x="457200" y="1009541"/>
            <a:ext cx="3335131" cy="2147916"/>
            <a:chOff x="759094" y="1045411"/>
            <a:chExt cx="3335131" cy="2147916"/>
          </a:xfrm>
        </p:grpSpPr>
        <p:pic>
          <p:nvPicPr>
            <p:cNvPr id="11" name="그림 10">
              <a:extLst>
                <a:ext uri="{FF2B5EF4-FFF2-40B4-BE49-F238E27FC236}">
                  <a16:creationId xmlns:a16="http://schemas.microsoft.com/office/drawing/2014/main" id="{34807599-F570-AC86-8772-E5C68BAE23DF}"/>
                </a:ext>
              </a:extLst>
            </p:cNvPr>
            <p:cNvPicPr>
              <a:picLocks noChangeAspect="1"/>
            </p:cNvPicPr>
            <p:nvPr/>
          </p:nvPicPr>
          <p:blipFill>
            <a:blip r:embed="rId4"/>
            <a:stretch>
              <a:fillRect/>
            </a:stretch>
          </p:blipFill>
          <p:spPr>
            <a:xfrm>
              <a:off x="759094" y="1045411"/>
              <a:ext cx="3218656" cy="2147916"/>
            </a:xfrm>
            <a:prstGeom prst="rect">
              <a:avLst/>
            </a:prstGeom>
          </p:spPr>
        </p:pic>
        <p:sp>
          <p:nvSpPr>
            <p:cNvPr id="12" name="TextBox 11">
              <a:extLst>
                <a:ext uri="{FF2B5EF4-FFF2-40B4-BE49-F238E27FC236}">
                  <a16:creationId xmlns:a16="http://schemas.microsoft.com/office/drawing/2014/main" id="{0E91A84D-D05A-409A-7AE0-649F550CE653}"/>
                </a:ext>
              </a:extLst>
            </p:cNvPr>
            <p:cNvSpPr txBox="1"/>
            <p:nvPr/>
          </p:nvSpPr>
          <p:spPr>
            <a:xfrm>
              <a:off x="1655825" y="3020680"/>
              <a:ext cx="2438400" cy="169277"/>
            </a:xfrm>
            <a:prstGeom prst="rect">
              <a:avLst/>
            </a:prstGeom>
            <a:noFill/>
          </p:spPr>
          <p:txBody>
            <a:bodyPr wrap="square">
              <a:spAutoFit/>
            </a:bodyPr>
            <a:lstStyle/>
            <a:p>
              <a:r>
                <a:rPr lang="ko-KR" altLang="en-US" sz="500" dirty="0" err="1">
                  <a:solidFill>
                    <a:schemeClr val="tx1">
                      <a:lumMod val="75000"/>
                      <a:lumOff val="25000"/>
                    </a:schemeClr>
                  </a:solidFill>
                  <a:latin typeface="Arial" panose="020B0604020202020204" pitchFamily="34" charset="0"/>
                  <a:cs typeface="Arial" panose="020B0604020202020204" pitchFamily="34" charset="0"/>
                </a:rPr>
                <a:t>https</a:t>
              </a:r>
              <a:r>
                <a:rPr lang="ko-KR" altLang="en-US" sz="500" dirty="0">
                  <a:solidFill>
                    <a:schemeClr val="tx1">
                      <a:lumMod val="75000"/>
                      <a:lumOff val="25000"/>
                    </a:schemeClr>
                  </a:solidFill>
                  <a:latin typeface="Arial" panose="020B0604020202020204" pitchFamily="34" charset="0"/>
                  <a:cs typeface="Arial" panose="020B0604020202020204" pitchFamily="34" charset="0"/>
                </a:rPr>
                <a:t>://</a:t>
              </a:r>
              <a:r>
                <a:rPr lang="ko-KR" altLang="en-US" sz="500" dirty="0" err="1">
                  <a:solidFill>
                    <a:schemeClr val="tx1">
                      <a:lumMod val="75000"/>
                      <a:lumOff val="25000"/>
                    </a:schemeClr>
                  </a:solidFill>
                  <a:latin typeface="Arial" panose="020B0604020202020204" pitchFamily="34" charset="0"/>
                  <a:cs typeface="Arial" panose="020B0604020202020204" pitchFamily="34" charset="0"/>
                </a:rPr>
                <a:t>www.thespruce.com</a:t>
              </a:r>
              <a:r>
                <a:rPr lang="ko-KR" altLang="en-US" sz="500" dirty="0">
                  <a:solidFill>
                    <a:schemeClr val="tx1">
                      <a:lumMod val="75000"/>
                      <a:lumOff val="25000"/>
                    </a:schemeClr>
                  </a:solidFill>
                  <a:latin typeface="Arial" panose="020B0604020202020204" pitchFamily="34" charset="0"/>
                  <a:cs typeface="Arial" panose="020B0604020202020204" pitchFamily="34" charset="0"/>
                </a:rPr>
                <a:t>/prevent-an-outside-faucet-from-freezing-4125741</a:t>
              </a:r>
            </a:p>
          </p:txBody>
        </p:sp>
      </p:grpSp>
      <p:pic>
        <p:nvPicPr>
          <p:cNvPr id="14" name="그림 13">
            <a:extLst>
              <a:ext uri="{FF2B5EF4-FFF2-40B4-BE49-F238E27FC236}">
                <a16:creationId xmlns:a16="http://schemas.microsoft.com/office/drawing/2014/main" id="{23249A9B-D0AC-E579-A121-C12C047AAD71}"/>
              </a:ext>
            </a:extLst>
          </p:cNvPr>
          <p:cNvPicPr>
            <a:picLocks noChangeAspect="1"/>
          </p:cNvPicPr>
          <p:nvPr/>
        </p:nvPicPr>
        <p:blipFill>
          <a:blip r:embed="rId5"/>
          <a:stretch>
            <a:fillRect/>
          </a:stretch>
        </p:blipFill>
        <p:spPr>
          <a:xfrm>
            <a:off x="5020659" y="845231"/>
            <a:ext cx="3218847" cy="2414135"/>
          </a:xfrm>
          <a:prstGeom prst="rect">
            <a:avLst/>
          </a:prstGeom>
        </p:spPr>
      </p:pic>
      <p:sp>
        <p:nvSpPr>
          <p:cNvPr id="15" name="오른쪽 화살표[R] 14">
            <a:extLst>
              <a:ext uri="{FF2B5EF4-FFF2-40B4-BE49-F238E27FC236}">
                <a16:creationId xmlns:a16="http://schemas.microsoft.com/office/drawing/2014/main" id="{155A6A58-1A4C-8DA9-CED4-35DE2D51619D}"/>
              </a:ext>
            </a:extLst>
          </p:cNvPr>
          <p:cNvSpPr/>
          <p:nvPr/>
        </p:nvSpPr>
        <p:spPr>
          <a:xfrm>
            <a:off x="3835240" y="1841182"/>
            <a:ext cx="1068944" cy="484632"/>
          </a:xfrm>
          <a:prstGeom prst="rightArrow">
            <a:avLst/>
          </a:prstGeom>
          <a:solidFill>
            <a:schemeClr val="accent1">
              <a:lumMod val="60000"/>
              <a:lumOff val="40000"/>
            </a:schemeClr>
          </a:solidFill>
        </p:spPr>
        <p:txBody>
          <a:bodyPr wrap="square" rtlCol="0" anchor="ctr">
            <a:spAutoFit/>
          </a:bodyPr>
          <a:lstStyle/>
          <a:p>
            <a:pPr algn="ctr"/>
            <a:endParaRPr kumimoji="1" lang="ko-KR" altLang="en-US">
              <a:latin typeface="Arial" charset="0"/>
              <a:ea typeface="Arial" charset="0"/>
              <a:cs typeface="Arial" charset="0"/>
            </a:endParaRPr>
          </a:p>
        </p:txBody>
      </p:sp>
      <p:sp>
        <p:nvSpPr>
          <p:cNvPr id="16" name="TextBox 15">
            <a:extLst>
              <a:ext uri="{FF2B5EF4-FFF2-40B4-BE49-F238E27FC236}">
                <a16:creationId xmlns:a16="http://schemas.microsoft.com/office/drawing/2014/main" id="{7E6BDD94-B44B-2411-53B8-34C6DDF019E7}"/>
              </a:ext>
            </a:extLst>
          </p:cNvPr>
          <p:cNvSpPr txBox="1"/>
          <p:nvPr/>
        </p:nvSpPr>
        <p:spPr>
          <a:xfrm>
            <a:off x="6037898" y="3032939"/>
            <a:ext cx="2119805" cy="169277"/>
          </a:xfrm>
          <a:prstGeom prst="rect">
            <a:avLst/>
          </a:prstGeom>
          <a:noFill/>
        </p:spPr>
        <p:txBody>
          <a:bodyPr wrap="square">
            <a:spAutoFit/>
          </a:bodyPr>
          <a:lstStyle/>
          <a:p>
            <a:r>
              <a:rPr lang="ko-KR" altLang="en-US" sz="500" dirty="0" err="1">
                <a:solidFill>
                  <a:schemeClr val="tx1">
                    <a:lumMod val="75000"/>
                    <a:lumOff val="25000"/>
                  </a:schemeClr>
                </a:solidFill>
                <a:latin typeface="Arial" panose="020B0604020202020204" pitchFamily="34" charset="0"/>
                <a:cs typeface="Arial" panose="020B0604020202020204" pitchFamily="34" charset="0"/>
              </a:rPr>
              <a:t>https</a:t>
            </a:r>
            <a:r>
              <a:rPr lang="ko-KR" altLang="en-US" sz="500" dirty="0">
                <a:solidFill>
                  <a:schemeClr val="tx1">
                    <a:lumMod val="75000"/>
                    <a:lumOff val="25000"/>
                  </a:schemeClr>
                </a:solidFill>
                <a:latin typeface="Arial" panose="020B0604020202020204" pitchFamily="34" charset="0"/>
                <a:cs typeface="Arial" panose="020B0604020202020204" pitchFamily="34" charset="0"/>
              </a:rPr>
              <a:t>://</a:t>
            </a:r>
            <a:r>
              <a:rPr lang="ko-KR" altLang="en-US" sz="500" dirty="0" err="1">
                <a:solidFill>
                  <a:schemeClr val="tx1">
                    <a:lumMod val="75000"/>
                    <a:lumOff val="25000"/>
                  </a:schemeClr>
                </a:solidFill>
                <a:latin typeface="Arial" panose="020B0604020202020204" pitchFamily="34" charset="0"/>
                <a:cs typeface="Arial" panose="020B0604020202020204" pitchFamily="34" charset="0"/>
              </a:rPr>
              <a:t>storables.com</a:t>
            </a:r>
            <a:r>
              <a:rPr lang="ko-KR" altLang="en-US" sz="500" dirty="0">
                <a:solidFill>
                  <a:schemeClr val="tx1">
                    <a:lumMod val="75000"/>
                    <a:lumOff val="25000"/>
                  </a:schemeClr>
                </a:solidFill>
                <a:latin typeface="Arial" panose="020B0604020202020204" pitchFamily="34" charset="0"/>
                <a:cs typeface="Arial" panose="020B0604020202020204" pitchFamily="34" charset="0"/>
              </a:rPr>
              <a:t>/</a:t>
            </a:r>
            <a:r>
              <a:rPr lang="ko-KR" altLang="en-US" sz="500" dirty="0" err="1">
                <a:solidFill>
                  <a:schemeClr val="tx1">
                    <a:lumMod val="75000"/>
                    <a:lumOff val="25000"/>
                  </a:schemeClr>
                </a:solidFill>
                <a:latin typeface="Arial" panose="020B0604020202020204" pitchFamily="34" charset="0"/>
                <a:cs typeface="Arial" panose="020B0604020202020204" pitchFamily="34" charset="0"/>
              </a:rPr>
              <a:t>articles</a:t>
            </a:r>
            <a:r>
              <a:rPr lang="ko-KR" altLang="en-US" sz="500" dirty="0">
                <a:solidFill>
                  <a:schemeClr val="tx1">
                    <a:lumMod val="75000"/>
                    <a:lumOff val="25000"/>
                  </a:schemeClr>
                </a:solidFill>
                <a:latin typeface="Arial" panose="020B0604020202020204" pitchFamily="34" charset="0"/>
                <a:cs typeface="Arial" panose="020B0604020202020204" pitchFamily="34" charset="0"/>
              </a:rPr>
              <a:t>/</a:t>
            </a:r>
            <a:r>
              <a:rPr lang="ko-KR" altLang="en-US" sz="500" dirty="0" err="1">
                <a:solidFill>
                  <a:schemeClr val="tx1">
                    <a:lumMod val="75000"/>
                    <a:lumOff val="25000"/>
                  </a:schemeClr>
                </a:solidFill>
                <a:latin typeface="Arial" panose="020B0604020202020204" pitchFamily="34" charset="0"/>
                <a:cs typeface="Arial" panose="020B0604020202020204" pitchFamily="34" charset="0"/>
              </a:rPr>
              <a:t>what-to-do-if-outside-faucet-is-frozen</a:t>
            </a:r>
            <a:r>
              <a:rPr lang="ko-KR" altLang="en-US" sz="500" dirty="0">
                <a:solidFill>
                  <a:schemeClr val="tx1">
                    <a:lumMod val="75000"/>
                    <a:lumOff val="25000"/>
                  </a:schemeClr>
                </a:solidFill>
                <a:latin typeface="Arial" panose="020B0604020202020204" pitchFamily="34" charset="0"/>
                <a:cs typeface="Arial" panose="020B0604020202020204" pitchFamily="34" charset="0"/>
              </a:rPr>
              <a:t>/</a:t>
            </a:r>
          </a:p>
        </p:txBody>
      </p:sp>
      <p:sp>
        <p:nvSpPr>
          <p:cNvPr id="18" name="오른쪽 화살표[R] 17">
            <a:extLst>
              <a:ext uri="{FF2B5EF4-FFF2-40B4-BE49-F238E27FC236}">
                <a16:creationId xmlns:a16="http://schemas.microsoft.com/office/drawing/2014/main" id="{9445B28C-46D2-62A1-A4AD-24A55607ED75}"/>
              </a:ext>
            </a:extLst>
          </p:cNvPr>
          <p:cNvSpPr/>
          <p:nvPr/>
        </p:nvSpPr>
        <p:spPr>
          <a:xfrm>
            <a:off x="3835240" y="4778958"/>
            <a:ext cx="1068944" cy="484632"/>
          </a:xfrm>
          <a:prstGeom prst="rightArrow">
            <a:avLst/>
          </a:prstGeom>
          <a:solidFill>
            <a:schemeClr val="accent1">
              <a:lumMod val="60000"/>
              <a:lumOff val="40000"/>
            </a:schemeClr>
          </a:solidFill>
        </p:spPr>
        <p:txBody>
          <a:bodyPr wrap="square" rtlCol="0" anchor="ctr">
            <a:spAutoFit/>
          </a:bodyPr>
          <a:lstStyle/>
          <a:p>
            <a:pPr algn="ctr"/>
            <a:endParaRPr kumimoji="1" lang="ko-KR" altLang="en-US" dirty="0">
              <a:latin typeface="Arial" charset="0"/>
              <a:ea typeface="Arial" charset="0"/>
              <a:cs typeface="Arial" charset="0"/>
            </a:endParaRPr>
          </a:p>
        </p:txBody>
      </p:sp>
      <p:sp>
        <p:nvSpPr>
          <p:cNvPr id="19" name="TextBox 18">
            <a:extLst>
              <a:ext uri="{FF2B5EF4-FFF2-40B4-BE49-F238E27FC236}">
                <a16:creationId xmlns:a16="http://schemas.microsoft.com/office/drawing/2014/main" id="{0C445BC7-9CFD-9DA4-BE11-81DF8096AB4A}"/>
              </a:ext>
            </a:extLst>
          </p:cNvPr>
          <p:cNvSpPr txBox="1"/>
          <p:nvPr/>
        </p:nvSpPr>
        <p:spPr>
          <a:xfrm>
            <a:off x="5293082" y="6159737"/>
            <a:ext cx="2438400" cy="169277"/>
          </a:xfrm>
          <a:prstGeom prst="rect">
            <a:avLst/>
          </a:prstGeom>
          <a:noFill/>
        </p:spPr>
        <p:txBody>
          <a:bodyPr wrap="square">
            <a:spAutoFit/>
          </a:bodyPr>
          <a:lstStyle/>
          <a:p>
            <a:r>
              <a:rPr lang="ko-KR" altLang="en-US" sz="500" dirty="0" err="1">
                <a:solidFill>
                  <a:schemeClr val="tx1">
                    <a:lumMod val="65000"/>
                    <a:lumOff val="35000"/>
                  </a:schemeClr>
                </a:solidFill>
                <a:latin typeface="Arial" panose="020B0604020202020204" pitchFamily="34" charset="0"/>
                <a:cs typeface="Arial" panose="020B0604020202020204" pitchFamily="34" charset="0"/>
              </a:rPr>
              <a:t>https</a:t>
            </a:r>
            <a:r>
              <a:rPr lang="ko-KR" altLang="en-US" sz="500" dirty="0">
                <a:solidFill>
                  <a:schemeClr val="tx1">
                    <a:lumMod val="65000"/>
                    <a:lumOff val="35000"/>
                  </a:schemeClr>
                </a:solidFill>
                <a:latin typeface="Arial" panose="020B0604020202020204" pitchFamily="34" charset="0"/>
                <a:cs typeface="Arial" panose="020B0604020202020204" pitchFamily="34" charset="0"/>
              </a:rPr>
              <a:t>://</a:t>
            </a:r>
            <a:r>
              <a:rPr lang="ko-KR" altLang="en-US" sz="500" dirty="0" err="1">
                <a:solidFill>
                  <a:schemeClr val="tx1">
                    <a:lumMod val="65000"/>
                    <a:lumOff val="35000"/>
                  </a:schemeClr>
                </a:solidFill>
                <a:latin typeface="Arial" panose="020B0604020202020204" pitchFamily="34" charset="0"/>
                <a:cs typeface="Arial" panose="020B0604020202020204" pitchFamily="34" charset="0"/>
              </a:rPr>
              <a:t>gjconstructs.wordpress.com</a:t>
            </a:r>
            <a:r>
              <a:rPr lang="ko-KR" altLang="en-US" sz="500" dirty="0">
                <a:solidFill>
                  <a:schemeClr val="tx1">
                    <a:lumMod val="65000"/>
                    <a:lumOff val="35000"/>
                  </a:schemeClr>
                </a:solidFill>
                <a:latin typeface="Arial" panose="020B0604020202020204" pitchFamily="34" charset="0"/>
                <a:cs typeface="Arial" panose="020B0604020202020204" pitchFamily="34" charset="0"/>
              </a:rPr>
              <a:t>/2012/10/15/</a:t>
            </a:r>
            <a:r>
              <a:rPr lang="ko-KR" altLang="en-US" sz="500" dirty="0" err="1">
                <a:solidFill>
                  <a:schemeClr val="tx1">
                    <a:lumMod val="65000"/>
                    <a:lumOff val="35000"/>
                  </a:schemeClr>
                </a:solidFill>
                <a:latin typeface="Arial" panose="020B0604020202020204" pitchFamily="34" charset="0"/>
                <a:cs typeface="Arial" panose="020B0604020202020204" pitchFamily="34" charset="0"/>
              </a:rPr>
              <a:t>colliding-doors-bathroom-danger</a:t>
            </a:r>
            <a:r>
              <a:rPr lang="ko-KR" altLang="en-US" sz="500" dirty="0">
                <a:solidFill>
                  <a:schemeClr val="tx1">
                    <a:lumMod val="65000"/>
                    <a:lumOff val="35000"/>
                  </a:schemeClr>
                </a:solidFill>
                <a:latin typeface="Arial" panose="020B0604020202020204" pitchFamily="34" charset="0"/>
                <a:cs typeface="Arial" panose="020B0604020202020204" pitchFamily="34" charset="0"/>
              </a:rPr>
              <a:t>/</a:t>
            </a:r>
          </a:p>
        </p:txBody>
      </p:sp>
      <p:pic>
        <p:nvPicPr>
          <p:cNvPr id="20" name="그림 19">
            <a:extLst>
              <a:ext uri="{FF2B5EF4-FFF2-40B4-BE49-F238E27FC236}">
                <a16:creationId xmlns:a16="http://schemas.microsoft.com/office/drawing/2014/main" id="{C33BF5B4-153D-F366-38DB-625E82409B0A}"/>
              </a:ext>
            </a:extLst>
          </p:cNvPr>
          <p:cNvPicPr>
            <a:picLocks noChangeAspect="1"/>
          </p:cNvPicPr>
          <p:nvPr/>
        </p:nvPicPr>
        <p:blipFill>
          <a:blip r:embed="rId6"/>
          <a:stretch>
            <a:fillRect/>
          </a:stretch>
        </p:blipFill>
        <p:spPr>
          <a:xfrm>
            <a:off x="5020658" y="3774130"/>
            <a:ext cx="3217042" cy="2409676"/>
          </a:xfrm>
          <a:prstGeom prst="rect">
            <a:avLst/>
          </a:prstGeom>
        </p:spPr>
      </p:pic>
      <p:pic>
        <p:nvPicPr>
          <p:cNvPr id="21" name="그림 20">
            <a:extLst>
              <a:ext uri="{FF2B5EF4-FFF2-40B4-BE49-F238E27FC236}">
                <a16:creationId xmlns:a16="http://schemas.microsoft.com/office/drawing/2014/main" id="{E63CA780-0A68-4A93-4F4B-26F1E3B6408E}"/>
              </a:ext>
            </a:extLst>
          </p:cNvPr>
          <p:cNvPicPr>
            <a:picLocks noChangeAspect="1"/>
          </p:cNvPicPr>
          <p:nvPr/>
        </p:nvPicPr>
        <p:blipFill>
          <a:blip r:embed="rId7"/>
          <a:stretch>
            <a:fillRect/>
          </a:stretch>
        </p:blipFill>
        <p:spPr>
          <a:xfrm>
            <a:off x="8424890" y="1742869"/>
            <a:ext cx="3520721" cy="3520721"/>
          </a:xfrm>
          <a:prstGeom prst="rect">
            <a:avLst/>
          </a:prstGeom>
        </p:spPr>
      </p:pic>
    </p:spTree>
    <p:extLst>
      <p:ext uri="{BB962C8B-B14F-4D97-AF65-F5344CB8AC3E}">
        <p14:creationId xmlns:p14="http://schemas.microsoft.com/office/powerpoint/2010/main" val="1418463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952500" y="275034"/>
            <a:ext cx="9258300" cy="630437"/>
          </a:xfrm>
        </p:spPr>
        <p:txBody>
          <a:bodyPr>
            <a:noAutofit/>
          </a:bodyPr>
          <a:lstStyle/>
          <a:p>
            <a:pPr eaLnBrk="1" hangingPunct="1">
              <a:defRPr/>
            </a:pPr>
            <a:r>
              <a:rPr lang="en-US" altLang="ko-KR" sz="3150" i="1">
                <a:solidFill>
                  <a:srgbClr val="45B1EF"/>
                </a:solidFill>
                <a:latin typeface="Arial" charset="0"/>
                <a:ea typeface="굴림" pitchFamily="50" charset="-127"/>
                <a:cs typeface="Arial" charset="0"/>
              </a:rPr>
              <a:t>Conducting a Requirements Gathering Meeting (pg145)</a:t>
            </a:r>
            <a:endParaRPr lang="ko-KR" altLang="en-US" sz="3150">
              <a:solidFill>
                <a:srgbClr val="45B1EF"/>
              </a:solidFill>
              <a:latin typeface="Arial" charset="0"/>
              <a:ea typeface="굴림" pitchFamily="50" charset="-127"/>
              <a:cs typeface="Arial" charset="0"/>
            </a:endParaRPr>
          </a:p>
        </p:txBody>
      </p:sp>
      <p:sp>
        <p:nvSpPr>
          <p:cNvPr id="23555" name="내용 개체 틀 2"/>
          <p:cNvSpPr>
            <a:spLocks noGrp="1"/>
          </p:cNvSpPr>
          <p:nvPr>
            <p:ph sz="half" idx="4294967295"/>
          </p:nvPr>
        </p:nvSpPr>
        <p:spPr>
          <a:xfrm>
            <a:off x="952500" y="1128713"/>
            <a:ext cx="4543425" cy="5204222"/>
          </a:xfrm>
        </p:spPr>
        <p:txBody>
          <a:bodyPr/>
          <a:lstStyle/>
          <a:p>
            <a:pPr eaLnBrk="1" hangingPunct="1">
              <a:defRPr/>
            </a:pPr>
            <a:r>
              <a:rPr lang="en-US" altLang="ko-KR" sz="2025" b="1">
                <a:latin typeface="Arial" charset="0"/>
                <a:ea typeface="굴림" pitchFamily="50" charset="-127"/>
                <a:cs typeface="Arial" charset="0"/>
              </a:rPr>
              <a:t>The scene: </a:t>
            </a:r>
          </a:p>
          <a:p>
            <a:pPr lvl="1" eaLnBrk="1" hangingPunct="1">
              <a:defRPr/>
            </a:pPr>
            <a:r>
              <a:rPr lang="en-US" altLang="ko-KR" sz="1575">
                <a:latin typeface="Arial" charset="0"/>
                <a:ea typeface="굴림" pitchFamily="50" charset="-127"/>
                <a:cs typeface="Arial" charset="0"/>
              </a:rPr>
              <a:t>A meeting room. The first requirements gathering meeting is in progress.</a:t>
            </a:r>
            <a:endParaRPr lang="ko-KR" altLang="en-US" sz="1575">
              <a:latin typeface="Arial" charset="0"/>
              <a:ea typeface="굴림" pitchFamily="50" charset="-127"/>
              <a:cs typeface="Arial" charset="0"/>
            </a:endParaRPr>
          </a:p>
          <a:p>
            <a:pPr eaLnBrk="1" hangingPunct="1">
              <a:defRPr/>
            </a:pPr>
            <a:r>
              <a:rPr lang="en-US" altLang="ko-KR" sz="2025" b="1">
                <a:latin typeface="Arial" charset="0"/>
                <a:ea typeface="굴림" pitchFamily="50" charset="-127"/>
                <a:cs typeface="Arial" charset="0"/>
              </a:rPr>
              <a:t>The players: </a:t>
            </a:r>
          </a:p>
          <a:p>
            <a:pPr lvl="1" eaLnBrk="1" hangingPunct="1">
              <a:defRPr/>
            </a:pPr>
            <a:r>
              <a:rPr lang="en-US" altLang="ko-KR" sz="1575">
                <a:solidFill>
                  <a:srgbClr val="FF6699"/>
                </a:solidFill>
                <a:latin typeface="Arial" charset="0"/>
                <a:ea typeface="굴림" pitchFamily="50" charset="-127"/>
                <a:cs typeface="Arial" charset="0"/>
              </a:rPr>
              <a:t>Jamie</a:t>
            </a:r>
            <a:r>
              <a:rPr lang="en-US" altLang="ko-KR" sz="1575">
                <a:latin typeface="Arial" charset="0"/>
                <a:ea typeface="굴림" pitchFamily="50" charset="-127"/>
                <a:cs typeface="Arial" charset="0"/>
              </a:rPr>
              <a:t> Lazar, software team member; </a:t>
            </a:r>
          </a:p>
          <a:p>
            <a:pPr lvl="1" eaLnBrk="1" hangingPunct="1">
              <a:defRPr/>
            </a:pPr>
            <a:r>
              <a:rPr lang="en-US" altLang="ko-KR" sz="1575">
                <a:solidFill>
                  <a:srgbClr val="FF6699"/>
                </a:solidFill>
                <a:latin typeface="Arial" charset="0"/>
                <a:ea typeface="굴림" pitchFamily="50" charset="-127"/>
                <a:cs typeface="Arial" charset="0"/>
              </a:rPr>
              <a:t>Vinod</a:t>
            </a:r>
            <a:r>
              <a:rPr lang="en-US" altLang="ko-KR" sz="1575">
                <a:latin typeface="Arial" charset="0"/>
                <a:ea typeface="굴림" pitchFamily="50" charset="-127"/>
                <a:cs typeface="Arial" charset="0"/>
              </a:rPr>
              <a:t> Raman, software team member; </a:t>
            </a:r>
          </a:p>
          <a:p>
            <a:pPr lvl="1" eaLnBrk="1" hangingPunct="1">
              <a:defRPr/>
            </a:pPr>
            <a:r>
              <a:rPr lang="en-US" altLang="ko-KR" sz="1575">
                <a:solidFill>
                  <a:srgbClr val="FF6699"/>
                </a:solidFill>
                <a:latin typeface="Arial" charset="0"/>
                <a:ea typeface="굴림" pitchFamily="50" charset="-127"/>
                <a:cs typeface="Arial" charset="0"/>
              </a:rPr>
              <a:t>Ed</a:t>
            </a:r>
            <a:r>
              <a:rPr lang="en-US" altLang="ko-KR" sz="1575">
                <a:latin typeface="Arial" charset="0"/>
                <a:ea typeface="굴림" pitchFamily="50" charset="-127"/>
                <a:cs typeface="Arial" charset="0"/>
              </a:rPr>
              <a:t> Robbins, software team member; </a:t>
            </a:r>
          </a:p>
          <a:p>
            <a:pPr lvl="1" eaLnBrk="1" hangingPunct="1">
              <a:defRPr/>
            </a:pPr>
            <a:r>
              <a:rPr lang="en-US" altLang="ko-KR" sz="1575">
                <a:solidFill>
                  <a:srgbClr val="D7FA7E"/>
                </a:solidFill>
                <a:latin typeface="Arial" charset="0"/>
                <a:ea typeface="굴림" pitchFamily="50" charset="-127"/>
                <a:cs typeface="Arial" charset="0"/>
              </a:rPr>
              <a:t>Doug</a:t>
            </a:r>
            <a:r>
              <a:rPr lang="en-US" altLang="ko-KR" sz="1575">
                <a:latin typeface="Arial" charset="0"/>
                <a:ea typeface="굴림" pitchFamily="50" charset="-127"/>
                <a:cs typeface="Arial" charset="0"/>
              </a:rPr>
              <a:t> Miller, software engineering manager; </a:t>
            </a:r>
          </a:p>
          <a:p>
            <a:pPr lvl="1" eaLnBrk="1" hangingPunct="1">
              <a:defRPr/>
            </a:pPr>
            <a:r>
              <a:rPr lang="en-US" altLang="ko-KR" sz="1575">
                <a:solidFill>
                  <a:srgbClr val="FFCC66"/>
                </a:solidFill>
                <a:latin typeface="Arial" charset="0"/>
                <a:ea typeface="굴림" pitchFamily="50" charset="-127"/>
                <a:cs typeface="Arial" charset="0"/>
              </a:rPr>
              <a:t>three members of marketing</a:t>
            </a:r>
            <a:r>
              <a:rPr lang="en-US" altLang="ko-KR" sz="1575">
                <a:latin typeface="Arial" charset="0"/>
                <a:ea typeface="굴림" pitchFamily="50" charset="-127"/>
                <a:cs typeface="Arial" charset="0"/>
              </a:rPr>
              <a:t>; </a:t>
            </a:r>
          </a:p>
          <a:p>
            <a:pPr lvl="1" eaLnBrk="1" hangingPunct="1">
              <a:defRPr/>
            </a:pPr>
            <a:r>
              <a:rPr lang="en-US" altLang="ko-KR" sz="1575">
                <a:latin typeface="Arial" charset="0"/>
                <a:ea typeface="굴림" pitchFamily="50" charset="-127"/>
                <a:cs typeface="Arial" charset="0"/>
              </a:rPr>
              <a:t>a product engineering representative; </a:t>
            </a:r>
          </a:p>
          <a:p>
            <a:pPr lvl="1" eaLnBrk="1" hangingPunct="1">
              <a:defRPr/>
            </a:pPr>
            <a:r>
              <a:rPr lang="en-US" altLang="ko-KR" sz="1575">
                <a:solidFill>
                  <a:srgbClr val="CCECFF"/>
                </a:solidFill>
                <a:latin typeface="Arial" charset="0"/>
                <a:ea typeface="굴림" pitchFamily="50" charset="-127"/>
                <a:cs typeface="Arial" charset="0"/>
              </a:rPr>
              <a:t>a facilitator</a:t>
            </a:r>
            <a:r>
              <a:rPr lang="en-US" altLang="ko-KR" sz="1575">
                <a:latin typeface="Arial" charset="0"/>
                <a:ea typeface="굴림" pitchFamily="50" charset="-127"/>
                <a:cs typeface="Arial" charset="0"/>
              </a:rPr>
              <a:t>.</a:t>
            </a:r>
            <a:endParaRPr lang="ko-KR" altLang="en-US" sz="1575">
              <a:latin typeface="Arial" charset="0"/>
              <a:ea typeface="굴림" pitchFamily="50" charset="-127"/>
              <a:cs typeface="Arial" charset="0"/>
            </a:endParaRPr>
          </a:p>
        </p:txBody>
      </p:sp>
      <p:sp>
        <p:nvSpPr>
          <p:cNvPr id="4" name="내용 개체 틀 3"/>
          <p:cNvSpPr>
            <a:spLocks noGrp="1"/>
          </p:cNvSpPr>
          <p:nvPr>
            <p:ph sz="half" idx="4294967295"/>
          </p:nvPr>
        </p:nvSpPr>
        <p:spPr>
          <a:xfrm>
            <a:off x="6696075" y="1112640"/>
            <a:ext cx="4543425" cy="5204222"/>
          </a:xfrm>
        </p:spPr>
        <p:txBody>
          <a:bodyPr>
            <a:normAutofit/>
          </a:bodyPr>
          <a:lstStyle/>
          <a:p>
            <a:pPr marL="298252" indent="-298252">
              <a:lnSpc>
                <a:spcPct val="90000"/>
              </a:lnSpc>
              <a:buFont typeface="Wingdings 2" pitchFamily="18" charset="2"/>
              <a:buChar char=""/>
              <a:defRPr/>
            </a:pPr>
            <a:r>
              <a:rPr lang="en-US" altLang="ko-KR" sz="2025" b="1">
                <a:latin typeface="Arial" charset="0"/>
                <a:ea typeface="굴림" pitchFamily="50" charset="-127"/>
                <a:cs typeface="Arial" charset="0"/>
              </a:rPr>
              <a:t>The conversation:</a:t>
            </a:r>
            <a:endParaRPr lang="ko-KR" altLang="en-US" sz="2025">
              <a:latin typeface="Arial" charset="0"/>
              <a:ea typeface="굴림" pitchFamily="50" charset="-127"/>
              <a:cs typeface="Arial" charset="0"/>
            </a:endParaRPr>
          </a:p>
          <a:p>
            <a:pPr marL="298252" indent="-298252">
              <a:lnSpc>
                <a:spcPct val="90000"/>
              </a:lnSpc>
              <a:buFont typeface="Wingdings 2" pitchFamily="18" charset="2"/>
              <a:buChar char=""/>
              <a:defRPr/>
            </a:pPr>
            <a:r>
              <a:rPr lang="en-US" altLang="ko-KR" sz="2025" b="1">
                <a:solidFill>
                  <a:srgbClr val="CCECFF"/>
                </a:solidFill>
                <a:latin typeface="Arial" charset="0"/>
                <a:ea typeface="굴림" pitchFamily="50" charset="-127"/>
                <a:cs typeface="Arial" charset="0"/>
              </a:rPr>
              <a:t>Facilitator</a:t>
            </a:r>
            <a:r>
              <a:rPr lang="en-US" altLang="ko-KR" sz="2025" b="1">
                <a:latin typeface="Arial" charset="0"/>
                <a:ea typeface="굴림" pitchFamily="50" charset="-127"/>
                <a:cs typeface="Arial" charset="0"/>
              </a:rPr>
              <a:t> (pointing at white board): </a:t>
            </a:r>
            <a:r>
              <a:rPr lang="en-US" altLang="ko-KR" sz="2025">
                <a:latin typeface="Arial" charset="0"/>
                <a:ea typeface="굴림" pitchFamily="50" charset="-127"/>
                <a:cs typeface="Arial" charset="0"/>
              </a:rPr>
              <a:t>So that's the current list of objects and services for the home security function.</a:t>
            </a:r>
            <a:endParaRPr lang="ko-KR" altLang="en-US" sz="2025">
              <a:latin typeface="Arial" charset="0"/>
              <a:ea typeface="굴림" pitchFamily="50" charset="-127"/>
              <a:cs typeface="Arial" charset="0"/>
            </a:endParaRPr>
          </a:p>
          <a:p>
            <a:pPr marL="298252" indent="-298252">
              <a:lnSpc>
                <a:spcPct val="90000"/>
              </a:lnSpc>
              <a:buFont typeface="Wingdings 2" pitchFamily="18" charset="2"/>
              <a:buChar char=""/>
              <a:defRPr/>
            </a:pPr>
            <a:r>
              <a:rPr lang="en-US" altLang="ko-KR" sz="2025" b="1">
                <a:solidFill>
                  <a:srgbClr val="FFCC66"/>
                </a:solidFill>
                <a:latin typeface="Arial" charset="0"/>
                <a:ea typeface="굴림" pitchFamily="50" charset="-127"/>
                <a:cs typeface="Arial" charset="0"/>
              </a:rPr>
              <a:t>Marketing person</a:t>
            </a:r>
            <a:r>
              <a:rPr lang="en-US" altLang="ko-KR" sz="2025" b="1">
                <a:latin typeface="Arial" charset="0"/>
                <a:ea typeface="굴림" pitchFamily="50" charset="-127"/>
                <a:cs typeface="Arial" charset="0"/>
              </a:rPr>
              <a:t>: </a:t>
            </a:r>
            <a:r>
              <a:rPr lang="en-US" altLang="ko-KR" sz="2025">
                <a:latin typeface="Arial" charset="0"/>
                <a:ea typeface="굴림" pitchFamily="50" charset="-127"/>
                <a:cs typeface="Arial" charset="0"/>
              </a:rPr>
              <a:t>That about covers it from our point of view.</a:t>
            </a:r>
            <a:endParaRPr lang="ko-KR" altLang="en-US" sz="2025">
              <a:latin typeface="Arial" charset="0"/>
              <a:ea typeface="굴림" pitchFamily="50" charset="-127"/>
              <a:cs typeface="Arial" charset="0"/>
            </a:endParaRPr>
          </a:p>
          <a:p>
            <a:pPr marL="298252" indent="-298252">
              <a:lnSpc>
                <a:spcPct val="90000"/>
              </a:lnSpc>
              <a:buFont typeface="Wingdings 2" pitchFamily="18" charset="2"/>
              <a:buChar char=""/>
              <a:defRPr/>
            </a:pPr>
            <a:r>
              <a:rPr lang="en-US" altLang="ko-KR" sz="2025" b="1">
                <a:solidFill>
                  <a:srgbClr val="FF6699"/>
                </a:solidFill>
                <a:latin typeface="Arial" charset="0"/>
                <a:ea typeface="굴림" pitchFamily="50" charset="-127"/>
                <a:cs typeface="Arial" charset="0"/>
              </a:rPr>
              <a:t>Vinod</a:t>
            </a:r>
            <a:r>
              <a:rPr lang="en-US" altLang="ko-KR" sz="2025" b="1">
                <a:latin typeface="Arial" charset="0"/>
                <a:ea typeface="굴림" pitchFamily="50" charset="-127"/>
                <a:cs typeface="Arial" charset="0"/>
              </a:rPr>
              <a:t>: </a:t>
            </a:r>
            <a:r>
              <a:rPr lang="en-US" altLang="ko-KR" sz="2025">
                <a:latin typeface="Arial" charset="0"/>
                <a:ea typeface="굴림" pitchFamily="50" charset="-127"/>
                <a:cs typeface="Arial" charset="0"/>
              </a:rPr>
              <a:t>Didn't someone mention that they wanted all </a:t>
            </a:r>
            <a:r>
              <a:rPr lang="en-US" altLang="ko-KR" sz="2025" i="1">
                <a:latin typeface="Arial" charset="0"/>
                <a:ea typeface="굴림" pitchFamily="50" charset="-127"/>
                <a:cs typeface="Arial" charset="0"/>
              </a:rPr>
              <a:t>SafeHome </a:t>
            </a:r>
            <a:r>
              <a:rPr lang="en-US" altLang="ko-KR" sz="2025">
                <a:latin typeface="Arial" charset="0"/>
                <a:ea typeface="굴림" pitchFamily="50" charset="-127"/>
                <a:cs typeface="Arial" charset="0"/>
              </a:rPr>
              <a:t>functionality to be accessible via the Internet? That would include the home security function, no?</a:t>
            </a:r>
            <a:endParaRPr lang="ko-KR" altLang="en-US" sz="2025">
              <a:latin typeface="Arial" charset="0"/>
              <a:ea typeface="굴림" pitchFamily="50" charset="-127"/>
              <a:cs typeface="Arial" charset="0"/>
            </a:endParaRPr>
          </a:p>
          <a:p>
            <a:pPr marL="298252" indent="-298252">
              <a:lnSpc>
                <a:spcPct val="90000"/>
              </a:lnSpc>
              <a:buFont typeface="Wingdings 2" pitchFamily="18" charset="2"/>
              <a:buChar char=""/>
              <a:defRPr/>
            </a:pPr>
            <a:r>
              <a:rPr lang="en-US" altLang="ko-KR" sz="2025" b="1">
                <a:solidFill>
                  <a:srgbClr val="FFCC66"/>
                </a:solidFill>
                <a:latin typeface="Arial" charset="0"/>
                <a:ea typeface="굴림" pitchFamily="50" charset="-127"/>
                <a:cs typeface="Arial" charset="0"/>
              </a:rPr>
              <a:t>Marketing person</a:t>
            </a:r>
            <a:r>
              <a:rPr lang="en-US" altLang="ko-KR" sz="2025" b="1">
                <a:latin typeface="Arial" charset="0"/>
                <a:ea typeface="굴림" pitchFamily="50" charset="-127"/>
                <a:cs typeface="Arial" charset="0"/>
              </a:rPr>
              <a:t>: </a:t>
            </a:r>
            <a:r>
              <a:rPr lang="en-US" altLang="ko-KR" sz="2025">
                <a:latin typeface="Arial" charset="0"/>
                <a:ea typeface="굴림" pitchFamily="50" charset="-127"/>
                <a:cs typeface="Arial" charset="0"/>
              </a:rPr>
              <a:t>Yes, that's right ... we'll have to add that functionality and the appropriate objects.</a:t>
            </a:r>
            <a:endParaRPr lang="ko-KR" altLang="en-US" sz="2025">
              <a:latin typeface="Arial" charset="0"/>
              <a:ea typeface="굴림" pitchFamily="50" charset="-127"/>
              <a:cs typeface="Arial" charset="0"/>
            </a:endParaRPr>
          </a:p>
        </p:txBody>
      </p:sp>
      <p:sp>
        <p:nvSpPr>
          <p:cNvPr id="18437" name="바닥글 개체 틀 4"/>
          <p:cNvSpPr txBox="1">
            <a:spLocks noGrp="1"/>
          </p:cNvSpPr>
          <p:nvPr/>
        </p:nvSpPr>
        <p:spPr bwMode="auto">
          <a:xfrm>
            <a:off x="2002631" y="6479381"/>
            <a:ext cx="1687712" cy="280393"/>
          </a:xfrm>
          <a:prstGeom prst="rect">
            <a:avLst/>
          </a:prstGeom>
          <a:noFill/>
          <a:ln w="9525">
            <a:noFill/>
            <a:miter lim="800000"/>
            <a:headEnd/>
            <a:tailEnd/>
          </a:ln>
        </p:spPr>
        <p:txBody>
          <a:bodyPr anchor="b"/>
          <a:lstStyle/>
          <a:p>
            <a:pPr defTabSz="1028700" eaLnBrk="0" fontAlgn="base" hangingPunct="0">
              <a:lnSpc>
                <a:spcPct val="90000"/>
              </a:lnSpc>
              <a:spcBef>
                <a:spcPct val="50000"/>
              </a:spcBef>
              <a:spcAft>
                <a:spcPct val="0"/>
              </a:spcAft>
            </a:pPr>
            <a:r>
              <a:rPr lang="en-US" altLang="ko-KR" sz="1125">
                <a:solidFill>
                  <a:srgbClr val="FFFFFF"/>
                </a:solidFill>
                <a:latin typeface="Avant Garde" charset="0"/>
                <a:ea typeface="굴림" pitchFamily="50" charset="-127"/>
              </a:rPr>
              <a:t>CS350 Intro. to SE Spring 2008  </a:t>
            </a:r>
            <a:endParaRPr lang="en-US" altLang="ko-KR" sz="1125">
              <a:solidFill>
                <a:srgbClr val="003399"/>
              </a:solidFill>
              <a:latin typeface="Avant Garde" charset="0"/>
              <a:ea typeface="굴림" pitchFamily="50" charset="-127"/>
            </a:endParaRPr>
          </a:p>
        </p:txBody>
      </p:sp>
      <p:sp>
        <p:nvSpPr>
          <p:cNvPr id="18438" name="슬라이드 번호 개체 틀 5"/>
          <p:cNvSpPr txBox="1">
            <a:spLocks noGrp="1"/>
          </p:cNvSpPr>
          <p:nvPr/>
        </p:nvSpPr>
        <p:spPr bwMode="auto">
          <a:xfrm>
            <a:off x="10221516" y="6248997"/>
            <a:ext cx="710803" cy="475059"/>
          </a:xfrm>
          <a:prstGeom prst="rect">
            <a:avLst/>
          </a:prstGeom>
          <a:noFill/>
          <a:ln w="9525">
            <a:noFill/>
            <a:miter lim="800000"/>
            <a:headEnd/>
            <a:tailEnd/>
          </a:ln>
        </p:spPr>
        <p:txBody>
          <a:bodyPr anchor="b"/>
          <a:lstStyle/>
          <a:p>
            <a:pPr algn="r" defTabSz="1028700" fontAlgn="base">
              <a:spcBef>
                <a:spcPct val="0"/>
              </a:spcBef>
              <a:spcAft>
                <a:spcPct val="0"/>
              </a:spcAft>
            </a:pPr>
            <a:fld id="{F1CB9D9C-7FB0-44FB-9971-A83FA533B77A}" type="slidenum">
              <a:rPr lang="ko-KR" altLang="en-US" sz="1350">
                <a:solidFill>
                  <a:srgbClr val="FFFFFF"/>
                </a:solidFill>
                <a:latin typeface="Arial" charset="0"/>
                <a:ea typeface="굴림" pitchFamily="50" charset="-127"/>
              </a:rPr>
              <a:pPr algn="r" defTabSz="1028700" fontAlgn="base">
                <a:spcBef>
                  <a:spcPct val="0"/>
                </a:spcBef>
                <a:spcAft>
                  <a:spcPct val="0"/>
                </a:spcAft>
              </a:pPr>
              <a:t>30</a:t>
            </a:fld>
            <a:endParaRPr lang="en-US" altLang="ko-KR" sz="1350">
              <a:solidFill>
                <a:srgbClr val="FFFFFF"/>
              </a:solidFill>
              <a:latin typeface="Arial" charset="0"/>
              <a:ea typeface="굴림" pitchFamily="50" charset="-127"/>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내용 개체 틀 2"/>
          <p:cNvSpPr>
            <a:spLocks noGrp="1"/>
          </p:cNvSpPr>
          <p:nvPr>
            <p:ph sz="half" idx="4294967295"/>
          </p:nvPr>
        </p:nvSpPr>
        <p:spPr>
          <a:xfrm>
            <a:off x="952500" y="894756"/>
            <a:ext cx="4543425" cy="5204222"/>
          </a:xfrm>
        </p:spPr>
        <p:txBody>
          <a:bodyPr/>
          <a:lstStyle/>
          <a:p>
            <a:pPr eaLnBrk="1" hangingPunct="1">
              <a:defRPr/>
            </a:pPr>
            <a:r>
              <a:rPr lang="en-US" altLang="ko-KR" sz="2025" b="1" dirty="0">
                <a:solidFill>
                  <a:srgbClr val="CCECFF"/>
                </a:solidFill>
                <a:latin typeface="Arial" charset="0"/>
                <a:ea typeface="굴림" pitchFamily="50" charset="-127"/>
                <a:cs typeface="Arial" charset="0"/>
              </a:rPr>
              <a:t>Facilitator</a:t>
            </a:r>
            <a:r>
              <a:rPr lang="en-US" altLang="ko-KR" sz="2025" b="1" dirty="0">
                <a:latin typeface="Arial" charset="0"/>
                <a:ea typeface="굴림" pitchFamily="50" charset="-127"/>
                <a:cs typeface="Arial" charset="0"/>
              </a:rPr>
              <a:t>: </a:t>
            </a:r>
            <a:r>
              <a:rPr lang="en-US" altLang="ko-KR" sz="2025" dirty="0">
                <a:latin typeface="Arial" charset="0"/>
                <a:ea typeface="굴림" pitchFamily="50" charset="-127"/>
                <a:cs typeface="Arial" charset="0"/>
              </a:rPr>
              <a:t>Does that also add some constraints?</a:t>
            </a:r>
            <a:endParaRPr lang="ko-KR" altLang="en-US" sz="2025" dirty="0">
              <a:latin typeface="Arial" charset="0"/>
              <a:ea typeface="굴림" pitchFamily="50" charset="-127"/>
              <a:cs typeface="Arial" charset="0"/>
            </a:endParaRPr>
          </a:p>
          <a:p>
            <a:pPr eaLnBrk="1" hangingPunct="1">
              <a:defRPr/>
            </a:pPr>
            <a:r>
              <a:rPr lang="en-US" altLang="ko-KR" sz="2025" b="1" dirty="0">
                <a:solidFill>
                  <a:srgbClr val="FF6699"/>
                </a:solidFill>
                <a:latin typeface="Arial" charset="0"/>
                <a:ea typeface="굴림" pitchFamily="50" charset="-127"/>
                <a:cs typeface="Arial" charset="0"/>
              </a:rPr>
              <a:t>Jamie</a:t>
            </a:r>
            <a:r>
              <a:rPr lang="en-US" altLang="ko-KR" sz="2025" b="1" dirty="0">
                <a:latin typeface="Arial" charset="0"/>
                <a:ea typeface="굴림" pitchFamily="50" charset="-127"/>
                <a:cs typeface="Arial" charset="0"/>
              </a:rPr>
              <a:t>: </a:t>
            </a:r>
            <a:r>
              <a:rPr lang="en-US" altLang="ko-KR" sz="2025" dirty="0">
                <a:latin typeface="Arial" charset="0"/>
                <a:ea typeface="굴림" pitchFamily="50" charset="-127"/>
                <a:cs typeface="Arial" charset="0"/>
              </a:rPr>
              <a:t>It does, both technical and legal. </a:t>
            </a:r>
            <a:endParaRPr lang="ko-KR" altLang="en-US" sz="2025" dirty="0">
              <a:latin typeface="Arial" charset="0"/>
              <a:ea typeface="굴림" pitchFamily="50" charset="-127"/>
              <a:cs typeface="Arial" charset="0"/>
            </a:endParaRPr>
          </a:p>
          <a:p>
            <a:pPr eaLnBrk="1" hangingPunct="1">
              <a:defRPr/>
            </a:pPr>
            <a:r>
              <a:rPr lang="en-US" altLang="ko-KR" sz="2025" b="1" dirty="0">
                <a:latin typeface="Arial" charset="0"/>
                <a:ea typeface="굴림" pitchFamily="50" charset="-127"/>
                <a:cs typeface="Arial" charset="0"/>
              </a:rPr>
              <a:t>Production rep: </a:t>
            </a:r>
            <a:r>
              <a:rPr lang="en-US" altLang="ko-KR" sz="2025" dirty="0">
                <a:latin typeface="Arial" charset="0"/>
                <a:ea typeface="굴림" pitchFamily="50" charset="-127"/>
                <a:cs typeface="Arial" charset="0"/>
              </a:rPr>
              <a:t>Meaning?</a:t>
            </a:r>
            <a:endParaRPr lang="ko-KR" altLang="en-US" sz="2025" dirty="0">
              <a:latin typeface="Arial" charset="0"/>
              <a:ea typeface="굴림" pitchFamily="50" charset="-127"/>
              <a:cs typeface="Arial" charset="0"/>
            </a:endParaRPr>
          </a:p>
          <a:p>
            <a:pPr eaLnBrk="1" hangingPunct="1">
              <a:defRPr/>
            </a:pPr>
            <a:r>
              <a:rPr lang="en-US" altLang="ko-KR" sz="2025" b="1" dirty="0">
                <a:solidFill>
                  <a:srgbClr val="FF6699"/>
                </a:solidFill>
                <a:latin typeface="Arial" charset="0"/>
                <a:ea typeface="굴림" pitchFamily="50" charset="-127"/>
                <a:cs typeface="Arial" charset="0"/>
              </a:rPr>
              <a:t>Jamie</a:t>
            </a:r>
            <a:r>
              <a:rPr lang="en-US" altLang="ko-KR" sz="2025" b="1" dirty="0">
                <a:latin typeface="Arial" charset="0"/>
                <a:ea typeface="굴림" pitchFamily="50" charset="-127"/>
                <a:cs typeface="Arial" charset="0"/>
              </a:rPr>
              <a:t>: </a:t>
            </a:r>
            <a:r>
              <a:rPr lang="en-US" altLang="ko-KR" sz="2025" dirty="0">
                <a:latin typeface="Arial" charset="0"/>
                <a:ea typeface="굴림" pitchFamily="50" charset="-127"/>
                <a:cs typeface="Arial" charset="0"/>
              </a:rPr>
              <a:t>We better make sure an outsider can't hack into the system, disarm it, and rob the place or worse. Heavy liability on our part.</a:t>
            </a:r>
            <a:endParaRPr lang="ko-KR" altLang="en-US" sz="2025" dirty="0">
              <a:latin typeface="Arial" charset="0"/>
              <a:ea typeface="굴림" pitchFamily="50" charset="-127"/>
              <a:cs typeface="Arial" charset="0"/>
            </a:endParaRPr>
          </a:p>
          <a:p>
            <a:pPr eaLnBrk="1" hangingPunct="1">
              <a:defRPr/>
            </a:pPr>
            <a:r>
              <a:rPr lang="en-US" altLang="ko-KR" sz="2025" b="1" dirty="0">
                <a:solidFill>
                  <a:srgbClr val="D7FA7E"/>
                </a:solidFill>
                <a:latin typeface="Arial" charset="0"/>
                <a:ea typeface="굴림" pitchFamily="50" charset="-127"/>
                <a:cs typeface="Arial" charset="0"/>
              </a:rPr>
              <a:t>Doug</a:t>
            </a:r>
            <a:r>
              <a:rPr lang="en-US" altLang="ko-KR" sz="2025" b="1" dirty="0">
                <a:latin typeface="Arial" charset="0"/>
                <a:ea typeface="굴림" pitchFamily="50" charset="-127"/>
                <a:cs typeface="Arial" charset="0"/>
              </a:rPr>
              <a:t>: </a:t>
            </a:r>
            <a:r>
              <a:rPr lang="en-US" altLang="ko-KR" sz="2025" dirty="0">
                <a:latin typeface="Arial" charset="0"/>
                <a:ea typeface="굴림" pitchFamily="50" charset="-127"/>
                <a:cs typeface="Arial" charset="0"/>
              </a:rPr>
              <a:t>Very true.</a:t>
            </a:r>
            <a:endParaRPr lang="ko-KR" altLang="en-US" sz="2025" dirty="0">
              <a:latin typeface="Arial" charset="0"/>
              <a:ea typeface="굴림" pitchFamily="50" charset="-127"/>
              <a:cs typeface="Arial" charset="0"/>
            </a:endParaRPr>
          </a:p>
          <a:p>
            <a:pPr eaLnBrk="1" hangingPunct="1">
              <a:defRPr/>
            </a:pPr>
            <a:r>
              <a:rPr lang="en-US" altLang="ko-KR" sz="2025" b="1" dirty="0">
                <a:latin typeface="Arial" charset="0"/>
                <a:ea typeface="굴림" pitchFamily="50" charset="-127"/>
                <a:cs typeface="Arial" charset="0"/>
              </a:rPr>
              <a:t>Marketing: </a:t>
            </a:r>
            <a:r>
              <a:rPr lang="en-US" altLang="ko-KR" sz="2025" dirty="0">
                <a:latin typeface="Arial" charset="0"/>
                <a:ea typeface="굴림" pitchFamily="50" charset="-127"/>
                <a:cs typeface="Arial" charset="0"/>
              </a:rPr>
              <a:t>But we still need Internet connectivity. Just be sure to stop an outsider from getting in.</a:t>
            </a:r>
            <a:endParaRPr lang="ko-KR" altLang="en-US" sz="2025" dirty="0">
              <a:latin typeface="Arial" charset="0"/>
              <a:ea typeface="굴림" pitchFamily="50" charset="-127"/>
              <a:cs typeface="Arial" charset="0"/>
            </a:endParaRPr>
          </a:p>
        </p:txBody>
      </p:sp>
      <p:sp>
        <p:nvSpPr>
          <p:cNvPr id="24579" name="내용 개체 틀 3"/>
          <p:cNvSpPr>
            <a:spLocks noGrp="1"/>
          </p:cNvSpPr>
          <p:nvPr>
            <p:ph sz="half" idx="4294967295"/>
          </p:nvPr>
        </p:nvSpPr>
        <p:spPr>
          <a:xfrm>
            <a:off x="6696075" y="894756"/>
            <a:ext cx="4543425" cy="5204222"/>
          </a:xfrm>
        </p:spPr>
        <p:txBody>
          <a:bodyPr/>
          <a:lstStyle/>
          <a:p>
            <a:pPr eaLnBrk="1" hangingPunct="1">
              <a:defRPr/>
            </a:pPr>
            <a:r>
              <a:rPr lang="en-US" altLang="ko-KR" sz="2025" b="1">
                <a:solidFill>
                  <a:srgbClr val="FF6699"/>
                </a:solidFill>
                <a:latin typeface="Arial" charset="0"/>
                <a:ea typeface="굴림" pitchFamily="50" charset="-127"/>
                <a:cs typeface="Arial" charset="0"/>
              </a:rPr>
              <a:t>Ed</a:t>
            </a:r>
            <a:r>
              <a:rPr lang="en-US" altLang="ko-KR" sz="2025" b="1">
                <a:latin typeface="Arial" charset="0"/>
                <a:ea typeface="굴림" pitchFamily="50" charset="-127"/>
                <a:cs typeface="Arial" charset="0"/>
              </a:rPr>
              <a:t>: </a:t>
            </a:r>
            <a:r>
              <a:rPr lang="en-US" altLang="ko-KR" sz="2025">
                <a:latin typeface="Arial" charset="0"/>
                <a:ea typeface="굴림" pitchFamily="50" charset="-127"/>
                <a:cs typeface="Arial" charset="0"/>
              </a:rPr>
              <a:t>That's easier said than done and....</a:t>
            </a:r>
            <a:endParaRPr lang="ko-KR" altLang="en-US" sz="2025">
              <a:latin typeface="Arial" charset="0"/>
              <a:ea typeface="굴림" pitchFamily="50" charset="-127"/>
              <a:cs typeface="Arial" charset="0"/>
            </a:endParaRPr>
          </a:p>
          <a:p>
            <a:pPr eaLnBrk="1" hangingPunct="1">
              <a:defRPr/>
            </a:pPr>
            <a:r>
              <a:rPr lang="en-US" altLang="ko-KR" sz="2025" b="1">
                <a:solidFill>
                  <a:srgbClr val="CCECFF"/>
                </a:solidFill>
                <a:latin typeface="Arial" charset="0"/>
                <a:ea typeface="굴림" pitchFamily="50" charset="-127"/>
                <a:cs typeface="Arial" charset="0"/>
              </a:rPr>
              <a:t>Facilitator</a:t>
            </a:r>
            <a:r>
              <a:rPr lang="en-US" altLang="ko-KR" sz="2025" b="1">
                <a:latin typeface="Arial" charset="0"/>
                <a:ea typeface="굴림" pitchFamily="50" charset="-127"/>
                <a:cs typeface="Arial" charset="0"/>
              </a:rPr>
              <a:t> (interrupting): </a:t>
            </a:r>
            <a:r>
              <a:rPr lang="en-US" altLang="ko-KR" sz="2025">
                <a:latin typeface="Arial" charset="0"/>
                <a:ea typeface="굴림" pitchFamily="50" charset="-127"/>
                <a:cs typeface="Arial" charset="0"/>
              </a:rPr>
              <a:t>I don't want to debate this issue now. Let's note it as an action item and proceed. (Doug, serving as the recorder for the meeting, makes an appropriate note.)</a:t>
            </a:r>
            <a:endParaRPr lang="ko-KR" altLang="en-US" sz="2025">
              <a:latin typeface="Arial" charset="0"/>
              <a:ea typeface="굴림" pitchFamily="50" charset="-127"/>
              <a:cs typeface="Arial" charset="0"/>
            </a:endParaRPr>
          </a:p>
          <a:p>
            <a:pPr eaLnBrk="1" hangingPunct="1">
              <a:defRPr/>
            </a:pPr>
            <a:r>
              <a:rPr lang="en-US" altLang="ko-KR" sz="2025" b="1">
                <a:solidFill>
                  <a:srgbClr val="CCECFF"/>
                </a:solidFill>
                <a:latin typeface="Arial" charset="0"/>
                <a:ea typeface="굴림" pitchFamily="50" charset="-127"/>
                <a:cs typeface="Arial" charset="0"/>
              </a:rPr>
              <a:t>Facilitator</a:t>
            </a:r>
            <a:r>
              <a:rPr lang="en-US" altLang="ko-KR" sz="2025" b="1">
                <a:latin typeface="Arial" charset="0"/>
                <a:ea typeface="굴림" pitchFamily="50" charset="-127"/>
                <a:cs typeface="Arial" charset="0"/>
              </a:rPr>
              <a:t>: </a:t>
            </a:r>
            <a:r>
              <a:rPr lang="en-US" altLang="ko-KR" sz="2025">
                <a:latin typeface="Arial" charset="0"/>
                <a:ea typeface="굴림" pitchFamily="50" charset="-127"/>
                <a:cs typeface="Arial" charset="0"/>
              </a:rPr>
              <a:t>I have a feeling there's still more to consider here.</a:t>
            </a:r>
            <a:endParaRPr lang="ko-KR" altLang="en-US" sz="2025">
              <a:latin typeface="Arial" charset="0"/>
              <a:ea typeface="굴림" pitchFamily="50" charset="-127"/>
              <a:cs typeface="Arial" charset="0"/>
            </a:endParaRPr>
          </a:p>
          <a:p>
            <a:pPr eaLnBrk="1" hangingPunct="1">
              <a:defRPr/>
            </a:pPr>
            <a:r>
              <a:rPr lang="en-US" altLang="ko-KR" sz="2025">
                <a:latin typeface="Arial" charset="0"/>
                <a:ea typeface="굴림" pitchFamily="50" charset="-127"/>
                <a:cs typeface="Arial" charset="0"/>
              </a:rPr>
              <a:t>(The group spends the next 45 minutes refining and ex­panding the details of the home security function.)</a:t>
            </a:r>
            <a:endParaRPr lang="ko-KR" altLang="en-US" sz="2025">
              <a:latin typeface="Arial" charset="0"/>
              <a:ea typeface="굴림" pitchFamily="50" charset="-127"/>
              <a:cs typeface="Arial" charset="0"/>
            </a:endParaRPr>
          </a:p>
          <a:p>
            <a:pPr eaLnBrk="1" hangingPunct="1">
              <a:defRPr/>
            </a:pPr>
            <a:endParaRPr lang="ko-KR" altLang="en-US" sz="2025">
              <a:latin typeface="Arial" charset="0"/>
              <a:ea typeface="굴림" pitchFamily="50" charset="-127"/>
              <a:cs typeface="Arial" charset="0"/>
            </a:endParaRPr>
          </a:p>
          <a:p>
            <a:pPr eaLnBrk="1" hangingPunct="1">
              <a:defRPr/>
            </a:pPr>
            <a:endParaRPr lang="ko-KR" altLang="en-US" sz="2025">
              <a:latin typeface="Arial" charset="0"/>
              <a:ea typeface="굴림" pitchFamily="50" charset="-127"/>
              <a:cs typeface="Arial" charset="0"/>
            </a:endParaRPr>
          </a:p>
        </p:txBody>
      </p:sp>
      <p:sp>
        <p:nvSpPr>
          <p:cNvPr id="19460" name="바닥글 개체 틀 4"/>
          <p:cNvSpPr txBox="1">
            <a:spLocks noGrp="1"/>
          </p:cNvSpPr>
          <p:nvPr/>
        </p:nvSpPr>
        <p:spPr bwMode="auto">
          <a:xfrm>
            <a:off x="2002631" y="6479381"/>
            <a:ext cx="1687712" cy="280393"/>
          </a:xfrm>
          <a:prstGeom prst="rect">
            <a:avLst/>
          </a:prstGeom>
          <a:noFill/>
          <a:ln w="9525">
            <a:noFill/>
            <a:miter lim="800000"/>
            <a:headEnd/>
            <a:tailEnd/>
          </a:ln>
        </p:spPr>
        <p:txBody>
          <a:bodyPr anchor="b"/>
          <a:lstStyle/>
          <a:p>
            <a:pPr defTabSz="1028700" eaLnBrk="0" fontAlgn="base" hangingPunct="0">
              <a:lnSpc>
                <a:spcPct val="90000"/>
              </a:lnSpc>
              <a:spcBef>
                <a:spcPct val="50000"/>
              </a:spcBef>
              <a:spcAft>
                <a:spcPct val="0"/>
              </a:spcAft>
            </a:pPr>
            <a:r>
              <a:rPr lang="en-US" altLang="ko-KR" sz="1125">
                <a:solidFill>
                  <a:srgbClr val="FFFFFF"/>
                </a:solidFill>
                <a:latin typeface="Avant Garde" charset="0"/>
                <a:ea typeface="굴림" pitchFamily="50" charset="-127"/>
              </a:rPr>
              <a:t>CS350 Intro. to SE Spring 2008  </a:t>
            </a:r>
            <a:endParaRPr lang="en-US" altLang="ko-KR" sz="1125">
              <a:solidFill>
                <a:srgbClr val="003399"/>
              </a:solidFill>
              <a:latin typeface="Avant Garde" charset="0"/>
              <a:ea typeface="굴림" pitchFamily="50" charset="-127"/>
            </a:endParaRPr>
          </a:p>
        </p:txBody>
      </p:sp>
      <p:sp>
        <p:nvSpPr>
          <p:cNvPr id="19461" name="슬라이드 번호 개체 틀 5"/>
          <p:cNvSpPr txBox="1">
            <a:spLocks noGrp="1"/>
          </p:cNvSpPr>
          <p:nvPr/>
        </p:nvSpPr>
        <p:spPr bwMode="auto">
          <a:xfrm>
            <a:off x="10221516" y="6248997"/>
            <a:ext cx="710803" cy="475059"/>
          </a:xfrm>
          <a:prstGeom prst="rect">
            <a:avLst/>
          </a:prstGeom>
          <a:noFill/>
          <a:ln w="9525">
            <a:noFill/>
            <a:miter lim="800000"/>
            <a:headEnd/>
            <a:tailEnd/>
          </a:ln>
        </p:spPr>
        <p:txBody>
          <a:bodyPr anchor="b"/>
          <a:lstStyle/>
          <a:p>
            <a:pPr algn="r" defTabSz="1028700" fontAlgn="base">
              <a:spcBef>
                <a:spcPct val="0"/>
              </a:spcBef>
              <a:spcAft>
                <a:spcPct val="0"/>
              </a:spcAft>
            </a:pPr>
            <a:fld id="{484825B3-39F0-41C3-B7A5-F60753166516}" type="slidenum">
              <a:rPr lang="ko-KR" altLang="en-US" sz="1350">
                <a:solidFill>
                  <a:srgbClr val="FFFFFF"/>
                </a:solidFill>
                <a:latin typeface="Arial" charset="0"/>
                <a:ea typeface="굴림" pitchFamily="50" charset="-127"/>
              </a:rPr>
              <a:pPr algn="r" defTabSz="1028700" fontAlgn="base">
                <a:spcBef>
                  <a:spcPct val="0"/>
                </a:spcBef>
                <a:spcAft>
                  <a:spcPct val="0"/>
                </a:spcAft>
              </a:pPr>
              <a:t>31</a:t>
            </a:fld>
            <a:endParaRPr lang="en-US" altLang="ko-KR" sz="1350">
              <a:solidFill>
                <a:srgbClr val="FFFFFF"/>
              </a:solidFill>
              <a:latin typeface="Arial" charset="0"/>
              <a:ea typeface="굴림" pitchFamily="50" charset="-127"/>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defRPr/>
            </a:pPr>
            <a:r>
              <a:rPr lang="en-US" altLang="ko-KR">
                <a:latin typeface="Arial" charset="0"/>
                <a:ea typeface="굴림" pitchFamily="50" charset="-127"/>
                <a:cs typeface="Arial" charset="0"/>
              </a:rPr>
              <a:t>SafeHome Product</a:t>
            </a:r>
            <a:endParaRPr lang="ko-KR" altLang="en-US">
              <a:latin typeface="Arial" charset="0"/>
              <a:ea typeface="굴림" pitchFamily="50" charset="-127"/>
              <a:cs typeface="Arial" charset="0"/>
            </a:endParaRPr>
          </a:p>
        </p:txBody>
      </p:sp>
      <p:sp>
        <p:nvSpPr>
          <p:cNvPr id="24580" name="슬라이드 번호 개체 틀 4"/>
          <p:cNvSpPr>
            <a:spLocks noGrp="1"/>
          </p:cNvSpPr>
          <p:nvPr>
            <p:ph type="sldNum" sz="quarter" idx="11"/>
          </p:nvPr>
        </p:nvSpPr>
        <p:spPr>
          <a:noFill/>
        </p:spPr>
        <p:txBody>
          <a:bodyPr/>
          <a:lstStyle/>
          <a:p>
            <a:pPr defTabSz="1028700" fontAlgn="base">
              <a:spcBef>
                <a:spcPct val="0"/>
              </a:spcBef>
              <a:spcAft>
                <a:spcPct val="0"/>
              </a:spcAft>
            </a:pPr>
            <a:fld id="{E19B5423-27F2-4D82-8486-ADB0643624D8}" type="slidenum">
              <a:rPr lang="ko-KR" altLang="en-US">
                <a:solidFill>
                  <a:srgbClr val="003399"/>
                </a:solidFill>
                <a:ea typeface="굴림" pitchFamily="50" charset="-127"/>
              </a:rPr>
              <a:pPr defTabSz="1028700" fontAlgn="base">
                <a:spcBef>
                  <a:spcPct val="0"/>
                </a:spcBef>
                <a:spcAft>
                  <a:spcPct val="0"/>
                </a:spcAft>
              </a:pPr>
              <a:t>32</a:t>
            </a:fld>
            <a:endParaRPr lang="en-US" altLang="ko-KR">
              <a:solidFill>
                <a:srgbClr val="003399"/>
              </a:solidFill>
              <a:ea typeface="굴림" pitchFamily="50" charset="-127"/>
            </a:endParaRPr>
          </a:p>
        </p:txBody>
      </p:sp>
      <p:pic>
        <p:nvPicPr>
          <p:cNvPr id="24582" name="Picture 3"/>
          <p:cNvPicPr>
            <a:picLocks noChangeAspect="1" noChangeArrowheads="1"/>
          </p:cNvPicPr>
          <p:nvPr/>
        </p:nvPicPr>
        <p:blipFill rotWithShape="1">
          <a:blip r:embed="rId2"/>
          <a:srcRect t="-4368" b="4368"/>
          <a:stretch/>
        </p:blipFill>
        <p:spPr bwMode="auto">
          <a:xfrm>
            <a:off x="5354836" y="1227150"/>
            <a:ext cx="5684639" cy="4655939"/>
          </a:xfrm>
          <a:prstGeom prst="rect">
            <a:avLst/>
          </a:prstGeom>
          <a:noFill/>
          <a:ln w="12700">
            <a:noFill/>
            <a:miter lim="800000"/>
            <a:headEnd/>
            <a:tailEnd/>
          </a:ln>
        </p:spPr>
      </p:pic>
      <p:sp>
        <p:nvSpPr>
          <p:cNvPr id="3" name="직사각형 2"/>
          <p:cNvSpPr/>
          <p:nvPr/>
        </p:nvSpPr>
        <p:spPr bwMode="auto">
          <a:xfrm>
            <a:off x="1005526" y="3674687"/>
            <a:ext cx="2534632" cy="625704"/>
          </a:xfrm>
          <a:prstGeom prst="rect">
            <a:avLst/>
          </a:prstGeom>
          <a:noFill/>
          <a:ln w="12700" cap="flat" cmpd="sng" algn="ctr">
            <a:solidFill>
              <a:schemeClr val="tx1"/>
            </a:solidFill>
            <a:prstDash val="solid"/>
            <a:round/>
            <a:headEnd type="none" w="med" len="med"/>
            <a:tailEnd type="none" w="med" len="med"/>
          </a:ln>
          <a:effectLst/>
        </p:spPr>
        <p:txBody>
          <a:bodyPr vert="horz" wrap="square" lIns="102870" tIns="51435" rIns="102870" bIns="51435" numCol="1" rtlCol="0"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pic>
        <p:nvPicPr>
          <p:cNvPr id="24581" name="Picture 2"/>
          <p:cNvPicPr>
            <a:picLocks noChangeAspect="1" noChangeArrowheads="1"/>
          </p:cNvPicPr>
          <p:nvPr/>
        </p:nvPicPr>
        <p:blipFill rotWithShape="1">
          <a:blip r:embed="rId3"/>
          <a:srcRect t="-11998" b="11998"/>
          <a:stretch/>
        </p:blipFill>
        <p:spPr bwMode="auto">
          <a:xfrm>
            <a:off x="1175963" y="1360800"/>
            <a:ext cx="4093369" cy="2366367"/>
          </a:xfrm>
          <a:prstGeom prst="rect">
            <a:avLst/>
          </a:prstGeom>
          <a:noFill/>
          <a:ln w="12700">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Rectangle 2"/>
          <p:cNvSpPr>
            <a:spLocks noGrp="1" noRot="1" noChangeArrowheads="1"/>
          </p:cNvSpPr>
          <p:nvPr>
            <p:ph type="title"/>
          </p:nvPr>
        </p:nvSpPr>
        <p:spPr>
          <a:xfrm>
            <a:off x="4268987" y="0"/>
            <a:ext cx="3736181" cy="1143000"/>
          </a:xfrm>
        </p:spPr>
        <p:txBody>
          <a:bodyPr/>
          <a:lstStyle/>
          <a:p>
            <a:pPr eaLnBrk="1" hangingPunct="1">
              <a:defRPr/>
            </a:pPr>
            <a:r>
              <a:rPr lang="en-US" altLang="ko-KR">
                <a:latin typeface="Arial" pitchFamily="34" charset="0"/>
                <a:ea typeface="굴림" pitchFamily="50" charset="-127"/>
                <a:cs typeface="Arial" pitchFamily="34" charset="0"/>
              </a:rPr>
              <a:t>Use-Cases</a:t>
            </a:r>
          </a:p>
        </p:txBody>
      </p:sp>
      <p:sp>
        <p:nvSpPr>
          <p:cNvPr id="875523" name="Rectangle 3"/>
          <p:cNvSpPr>
            <a:spLocks noGrp="1" noRot="1" noChangeArrowheads="1"/>
          </p:cNvSpPr>
          <p:nvPr>
            <p:ph idx="1"/>
          </p:nvPr>
        </p:nvSpPr>
        <p:spPr>
          <a:xfrm>
            <a:off x="1493640" y="1107282"/>
            <a:ext cx="9265444" cy="4855965"/>
          </a:xfrm>
        </p:spPr>
        <p:txBody>
          <a:bodyPr/>
          <a:lstStyle/>
          <a:p>
            <a:pPr eaLnBrk="1" hangingPunct="1">
              <a:lnSpc>
                <a:spcPct val="90000"/>
              </a:lnSpc>
              <a:defRPr/>
            </a:pPr>
            <a:r>
              <a:rPr lang="en-US" altLang="ko-KR" sz="2025" dirty="0">
                <a:latin typeface="Arial" pitchFamily="34" charset="0"/>
                <a:ea typeface="굴림" pitchFamily="50" charset="-127"/>
                <a:cs typeface="Arial" pitchFamily="34" charset="0"/>
              </a:rPr>
              <a:t>A collection of user scenarios that describe the thread of usage of a system</a:t>
            </a:r>
          </a:p>
          <a:p>
            <a:pPr eaLnBrk="1" hangingPunct="1">
              <a:lnSpc>
                <a:spcPct val="90000"/>
              </a:lnSpc>
              <a:defRPr/>
            </a:pPr>
            <a:r>
              <a:rPr lang="en-US" altLang="ko-KR" sz="2025" dirty="0">
                <a:latin typeface="Arial" pitchFamily="34" charset="0"/>
                <a:ea typeface="굴림" pitchFamily="50" charset="-127"/>
                <a:cs typeface="Arial" pitchFamily="34" charset="0"/>
              </a:rPr>
              <a:t>Each scenario is described from the point-of-view of an “</a:t>
            </a:r>
            <a:r>
              <a:rPr lang="en-US" altLang="ko-KR" sz="2025" dirty="0">
                <a:solidFill>
                  <a:srgbClr val="FF0000"/>
                </a:solidFill>
                <a:latin typeface="Arial" pitchFamily="34" charset="0"/>
                <a:ea typeface="굴림" pitchFamily="50" charset="-127"/>
                <a:cs typeface="Arial" pitchFamily="34" charset="0"/>
              </a:rPr>
              <a:t>actor</a:t>
            </a:r>
            <a:r>
              <a:rPr lang="en-US" altLang="ko-KR" sz="2025" dirty="0">
                <a:latin typeface="Arial" pitchFamily="34" charset="0"/>
                <a:ea typeface="굴림" pitchFamily="50" charset="-127"/>
                <a:cs typeface="Arial" pitchFamily="34" charset="0"/>
              </a:rPr>
              <a:t>”—a person or device that interacts with the software in some way</a:t>
            </a:r>
          </a:p>
          <a:p>
            <a:pPr eaLnBrk="1" hangingPunct="1">
              <a:lnSpc>
                <a:spcPct val="90000"/>
              </a:lnSpc>
              <a:defRPr/>
            </a:pPr>
            <a:r>
              <a:rPr lang="en-US" altLang="ko-KR" sz="2025" dirty="0">
                <a:latin typeface="Arial" pitchFamily="34" charset="0"/>
                <a:ea typeface="굴림" pitchFamily="50" charset="-127"/>
                <a:cs typeface="Arial" pitchFamily="34" charset="0"/>
              </a:rPr>
              <a:t>Each scenario answers the following questions:</a:t>
            </a:r>
          </a:p>
          <a:p>
            <a:pPr lvl="1">
              <a:lnSpc>
                <a:spcPct val="90000"/>
              </a:lnSpc>
              <a:spcBef>
                <a:spcPts val="338"/>
              </a:spcBef>
              <a:defRPr/>
            </a:pPr>
            <a:r>
              <a:rPr lang="en-US" altLang="ko-KR" sz="1800" dirty="0">
                <a:solidFill>
                  <a:schemeClr val="bg2"/>
                </a:solidFill>
                <a:latin typeface="Arial" pitchFamily="34" charset="0"/>
                <a:ea typeface="굴림" pitchFamily="50" charset="-127"/>
                <a:cs typeface="Arial" pitchFamily="34" charset="0"/>
              </a:rPr>
              <a:t>Who is the primary actor, the secondary actor (s)?</a:t>
            </a:r>
          </a:p>
          <a:p>
            <a:pPr lvl="1" eaLnBrk="1" hangingPunct="1">
              <a:lnSpc>
                <a:spcPct val="90000"/>
              </a:lnSpc>
              <a:defRPr/>
            </a:pPr>
            <a:r>
              <a:rPr lang="en-US" altLang="ko-KR" sz="1800" dirty="0">
                <a:solidFill>
                  <a:schemeClr val="bg2"/>
                </a:solidFill>
                <a:latin typeface="Arial" pitchFamily="34" charset="0"/>
                <a:ea typeface="굴림" pitchFamily="50" charset="-127"/>
                <a:cs typeface="Arial" pitchFamily="34" charset="0"/>
              </a:rPr>
              <a:t>What are the actor’s goals?</a:t>
            </a:r>
          </a:p>
          <a:p>
            <a:pPr lvl="1" eaLnBrk="1" hangingPunct="1">
              <a:lnSpc>
                <a:spcPct val="90000"/>
              </a:lnSpc>
              <a:defRPr/>
            </a:pPr>
            <a:r>
              <a:rPr lang="en-US" altLang="ko-KR" sz="1800" dirty="0">
                <a:solidFill>
                  <a:schemeClr val="bg2"/>
                </a:solidFill>
                <a:latin typeface="Arial" pitchFamily="34" charset="0"/>
                <a:ea typeface="굴림" pitchFamily="50" charset="-127"/>
                <a:cs typeface="Arial" pitchFamily="34" charset="0"/>
              </a:rPr>
              <a:t>What </a:t>
            </a:r>
            <a:r>
              <a:rPr lang="en-US" altLang="ko-KR" sz="1800" dirty="0">
                <a:solidFill>
                  <a:srgbClr val="FF0000"/>
                </a:solidFill>
                <a:latin typeface="Arial" pitchFamily="34" charset="0"/>
                <a:ea typeface="굴림" pitchFamily="50" charset="-127"/>
                <a:cs typeface="Arial" pitchFamily="34" charset="0"/>
              </a:rPr>
              <a:t>preconditions</a:t>
            </a:r>
            <a:r>
              <a:rPr lang="en-US" altLang="ko-KR" sz="1800" dirty="0">
                <a:solidFill>
                  <a:schemeClr val="bg2"/>
                </a:solidFill>
                <a:latin typeface="Arial" pitchFamily="34" charset="0"/>
                <a:ea typeface="굴림" pitchFamily="50" charset="-127"/>
                <a:cs typeface="Arial" pitchFamily="34" charset="0"/>
              </a:rPr>
              <a:t> should exist before the story begins?</a:t>
            </a:r>
          </a:p>
          <a:p>
            <a:pPr lvl="1" eaLnBrk="1" hangingPunct="1">
              <a:lnSpc>
                <a:spcPct val="90000"/>
              </a:lnSpc>
              <a:defRPr/>
            </a:pPr>
            <a:r>
              <a:rPr lang="en-US" altLang="ko-KR" sz="1800" dirty="0">
                <a:solidFill>
                  <a:schemeClr val="bg2"/>
                </a:solidFill>
                <a:latin typeface="Arial" pitchFamily="34" charset="0"/>
                <a:ea typeface="굴림" pitchFamily="50" charset="-127"/>
                <a:cs typeface="Arial" pitchFamily="34" charset="0"/>
              </a:rPr>
              <a:t>What main tasks or functions are performed by the actor?</a:t>
            </a:r>
          </a:p>
          <a:p>
            <a:pPr lvl="1" eaLnBrk="1" hangingPunct="1">
              <a:lnSpc>
                <a:spcPct val="90000"/>
              </a:lnSpc>
              <a:defRPr/>
            </a:pPr>
            <a:r>
              <a:rPr lang="en-US" altLang="ko-KR" sz="1800" dirty="0">
                <a:solidFill>
                  <a:schemeClr val="bg2"/>
                </a:solidFill>
                <a:latin typeface="Arial" pitchFamily="34" charset="0"/>
                <a:ea typeface="굴림" pitchFamily="50" charset="-127"/>
                <a:cs typeface="Arial" pitchFamily="34" charset="0"/>
              </a:rPr>
              <a:t>What extensions might be considered as the story is described?</a:t>
            </a:r>
          </a:p>
          <a:p>
            <a:pPr lvl="1" eaLnBrk="1" hangingPunct="1">
              <a:lnSpc>
                <a:spcPct val="90000"/>
              </a:lnSpc>
              <a:defRPr/>
            </a:pPr>
            <a:r>
              <a:rPr lang="en-US" altLang="ko-KR" sz="1800" dirty="0">
                <a:solidFill>
                  <a:schemeClr val="bg2"/>
                </a:solidFill>
                <a:latin typeface="Arial" pitchFamily="34" charset="0"/>
                <a:ea typeface="굴림" pitchFamily="50" charset="-127"/>
                <a:cs typeface="Arial" pitchFamily="34" charset="0"/>
              </a:rPr>
              <a:t>What </a:t>
            </a:r>
            <a:r>
              <a:rPr lang="en-US" altLang="ko-KR" sz="1800" dirty="0">
                <a:solidFill>
                  <a:srgbClr val="FF0000"/>
                </a:solidFill>
                <a:latin typeface="Arial" pitchFamily="34" charset="0"/>
                <a:ea typeface="굴림" pitchFamily="50" charset="-127"/>
                <a:cs typeface="Arial" pitchFamily="34" charset="0"/>
              </a:rPr>
              <a:t>variations</a:t>
            </a:r>
            <a:r>
              <a:rPr lang="en-US" altLang="ko-KR" sz="1800" dirty="0">
                <a:solidFill>
                  <a:schemeClr val="bg2"/>
                </a:solidFill>
                <a:latin typeface="Arial" pitchFamily="34" charset="0"/>
                <a:ea typeface="굴림" pitchFamily="50" charset="-127"/>
                <a:cs typeface="Arial" pitchFamily="34" charset="0"/>
              </a:rPr>
              <a:t> in the actor’s interaction are possible?</a:t>
            </a:r>
          </a:p>
          <a:p>
            <a:pPr lvl="1" eaLnBrk="1" hangingPunct="1">
              <a:lnSpc>
                <a:spcPct val="90000"/>
              </a:lnSpc>
              <a:defRPr/>
            </a:pPr>
            <a:r>
              <a:rPr lang="en-US" altLang="ko-KR" sz="1800" dirty="0">
                <a:solidFill>
                  <a:schemeClr val="bg2"/>
                </a:solidFill>
                <a:latin typeface="Arial" pitchFamily="34" charset="0"/>
                <a:ea typeface="굴림" pitchFamily="50" charset="-127"/>
                <a:cs typeface="Arial" pitchFamily="34" charset="0"/>
              </a:rPr>
              <a:t>What system information will the actor acquire, produce, or change?</a:t>
            </a:r>
          </a:p>
          <a:p>
            <a:pPr lvl="1" eaLnBrk="1" hangingPunct="1">
              <a:lnSpc>
                <a:spcPct val="90000"/>
              </a:lnSpc>
              <a:defRPr/>
            </a:pPr>
            <a:r>
              <a:rPr lang="en-US" altLang="ko-KR" sz="1800" dirty="0">
                <a:solidFill>
                  <a:schemeClr val="bg2"/>
                </a:solidFill>
                <a:latin typeface="Arial" pitchFamily="34" charset="0"/>
                <a:ea typeface="굴림" pitchFamily="50" charset="-127"/>
                <a:cs typeface="Arial" pitchFamily="34" charset="0"/>
              </a:rPr>
              <a:t>Will the actor have to inform the system about changes in the external environment?</a:t>
            </a:r>
          </a:p>
          <a:p>
            <a:pPr lvl="1" eaLnBrk="1" hangingPunct="1">
              <a:lnSpc>
                <a:spcPct val="90000"/>
              </a:lnSpc>
              <a:defRPr/>
            </a:pPr>
            <a:r>
              <a:rPr lang="en-US" altLang="ko-KR" sz="1800" dirty="0">
                <a:solidFill>
                  <a:schemeClr val="bg2"/>
                </a:solidFill>
                <a:latin typeface="Arial" pitchFamily="34" charset="0"/>
                <a:ea typeface="굴림" pitchFamily="50" charset="-127"/>
                <a:cs typeface="Arial" pitchFamily="34" charset="0"/>
              </a:rPr>
              <a:t>What information does the actor desire from the system?</a:t>
            </a:r>
          </a:p>
          <a:p>
            <a:pPr lvl="1" eaLnBrk="1" hangingPunct="1">
              <a:lnSpc>
                <a:spcPct val="90000"/>
              </a:lnSpc>
              <a:defRPr/>
            </a:pPr>
            <a:r>
              <a:rPr lang="en-US" altLang="ko-KR" sz="1800" dirty="0">
                <a:solidFill>
                  <a:schemeClr val="bg2"/>
                </a:solidFill>
                <a:latin typeface="Arial" pitchFamily="34" charset="0"/>
                <a:ea typeface="굴림" pitchFamily="50" charset="-127"/>
                <a:cs typeface="Arial" pitchFamily="34" charset="0"/>
              </a:rPr>
              <a:t>Does the actor wish to be informed about unexpected changes?</a:t>
            </a:r>
          </a:p>
        </p:txBody>
      </p:sp>
      <p:sp>
        <p:nvSpPr>
          <p:cNvPr id="23557" name="슬라이드 번호 개체 틀 4"/>
          <p:cNvSpPr>
            <a:spLocks noGrp="1"/>
          </p:cNvSpPr>
          <p:nvPr>
            <p:ph type="sldNum" sz="quarter" idx="11"/>
          </p:nvPr>
        </p:nvSpPr>
        <p:spPr>
          <a:noFill/>
        </p:spPr>
        <p:txBody>
          <a:bodyPr/>
          <a:lstStyle/>
          <a:p>
            <a:pPr defTabSz="1028700" fontAlgn="base">
              <a:spcBef>
                <a:spcPct val="0"/>
              </a:spcBef>
              <a:spcAft>
                <a:spcPct val="0"/>
              </a:spcAft>
            </a:pPr>
            <a:fld id="{F0DD80EF-7F0C-43AC-9714-3FEFF485FE31}" type="slidenum">
              <a:rPr lang="ko-KR" altLang="en-US">
                <a:solidFill>
                  <a:srgbClr val="003399"/>
                </a:solidFill>
                <a:ea typeface="굴림" pitchFamily="50" charset="-127"/>
              </a:rPr>
              <a:pPr defTabSz="1028700" fontAlgn="base">
                <a:spcBef>
                  <a:spcPct val="0"/>
                </a:spcBef>
                <a:spcAft>
                  <a:spcPct val="0"/>
                </a:spcAft>
              </a:pPr>
              <a:t>33</a:t>
            </a:fld>
            <a:endParaRPr lang="en-US" altLang="ko-KR">
              <a:solidFill>
                <a:srgbClr val="003399"/>
              </a:solidFill>
              <a:ea typeface="굴림" pitchFamily="50" charset="-127"/>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defRPr/>
            </a:pPr>
            <a:r>
              <a:rPr lang="en-US" altLang="ko-KR">
                <a:latin typeface="Arial" charset="0"/>
                <a:ea typeface="굴림" pitchFamily="50" charset="-127"/>
                <a:cs typeface="Arial" charset="0"/>
              </a:rPr>
              <a:t>Example of Use Case for SafeHome</a:t>
            </a:r>
            <a:endParaRPr lang="ko-KR" altLang="en-US">
              <a:latin typeface="Arial" charset="0"/>
              <a:ea typeface="굴림" pitchFamily="50" charset="-127"/>
              <a:cs typeface="Arial" charset="0"/>
            </a:endParaRPr>
          </a:p>
        </p:txBody>
      </p:sp>
      <p:sp>
        <p:nvSpPr>
          <p:cNvPr id="3" name="내용 개체 틀 2"/>
          <p:cNvSpPr>
            <a:spLocks noGrp="1"/>
          </p:cNvSpPr>
          <p:nvPr>
            <p:ph idx="1"/>
          </p:nvPr>
        </p:nvSpPr>
        <p:spPr>
          <a:xfrm>
            <a:off x="1007865" y="1359099"/>
            <a:ext cx="5143500" cy="4498776"/>
          </a:xfrm>
        </p:spPr>
        <p:txBody>
          <a:bodyPr/>
          <a:lstStyle/>
          <a:p>
            <a:pPr>
              <a:lnSpc>
                <a:spcPct val="80000"/>
              </a:lnSpc>
              <a:defRPr/>
            </a:pPr>
            <a:r>
              <a:rPr lang="en-US" altLang="ko-KR" sz="2025">
                <a:solidFill>
                  <a:srgbClr val="FF0000"/>
                </a:solidFill>
                <a:latin typeface="Arial" charset="0"/>
                <a:ea typeface="굴림" pitchFamily="50" charset="-127"/>
                <a:cs typeface="Arial" charset="0"/>
              </a:rPr>
              <a:t>Use-case</a:t>
            </a:r>
            <a:r>
              <a:rPr lang="en-US" altLang="ko-KR" sz="2025">
                <a:latin typeface="Arial" charset="0"/>
                <a:ea typeface="굴림" pitchFamily="50" charset="-127"/>
                <a:cs typeface="Arial" charset="0"/>
              </a:rPr>
              <a:t>: InitiateMonitoring</a:t>
            </a:r>
          </a:p>
          <a:p>
            <a:pPr>
              <a:lnSpc>
                <a:spcPct val="80000"/>
              </a:lnSpc>
              <a:defRPr/>
            </a:pPr>
            <a:r>
              <a:rPr lang="en-US" altLang="ko-KR" sz="2025">
                <a:solidFill>
                  <a:srgbClr val="FF0000"/>
                </a:solidFill>
                <a:latin typeface="Arial" charset="0"/>
                <a:ea typeface="굴림" pitchFamily="50" charset="-127"/>
                <a:cs typeface="Arial" charset="0"/>
              </a:rPr>
              <a:t>Primary actor</a:t>
            </a:r>
            <a:r>
              <a:rPr lang="en-US" altLang="ko-KR" sz="2025">
                <a:latin typeface="Arial" charset="0"/>
                <a:ea typeface="굴림" pitchFamily="50" charset="-127"/>
                <a:cs typeface="Arial" charset="0"/>
              </a:rPr>
              <a:t>: Homeowner</a:t>
            </a:r>
          </a:p>
          <a:p>
            <a:pPr>
              <a:lnSpc>
                <a:spcPct val="80000"/>
              </a:lnSpc>
              <a:defRPr/>
            </a:pPr>
            <a:r>
              <a:rPr lang="en-US" altLang="ko-KR" sz="2025">
                <a:solidFill>
                  <a:srgbClr val="FF0000"/>
                </a:solidFill>
                <a:latin typeface="Arial" charset="0"/>
                <a:ea typeface="굴림" pitchFamily="50" charset="-127"/>
                <a:cs typeface="Arial" charset="0"/>
              </a:rPr>
              <a:t>Goal in context</a:t>
            </a:r>
            <a:r>
              <a:rPr lang="en-US" altLang="ko-KR" sz="2025">
                <a:latin typeface="Arial" charset="0"/>
                <a:ea typeface="굴림" pitchFamily="50" charset="-127"/>
                <a:cs typeface="Arial" charset="0"/>
              </a:rPr>
              <a:t>: To set the system to monitor sensors when the homeowner leaves the house or remains inside</a:t>
            </a:r>
          </a:p>
          <a:p>
            <a:pPr>
              <a:lnSpc>
                <a:spcPct val="80000"/>
              </a:lnSpc>
              <a:defRPr/>
            </a:pPr>
            <a:r>
              <a:rPr lang="en-US" altLang="ko-KR" sz="2025">
                <a:solidFill>
                  <a:srgbClr val="FF0000"/>
                </a:solidFill>
                <a:latin typeface="Arial" charset="0"/>
                <a:ea typeface="굴림" pitchFamily="50" charset="-127"/>
                <a:cs typeface="Arial" charset="0"/>
              </a:rPr>
              <a:t>Preconditions</a:t>
            </a:r>
            <a:r>
              <a:rPr lang="en-US" altLang="ko-KR" sz="2025">
                <a:latin typeface="Arial" charset="0"/>
                <a:ea typeface="굴림" pitchFamily="50" charset="-127"/>
                <a:cs typeface="Arial" charset="0"/>
              </a:rPr>
              <a:t>: System has been programmed for a password and to recognize various sensors</a:t>
            </a:r>
          </a:p>
          <a:p>
            <a:pPr>
              <a:lnSpc>
                <a:spcPct val="80000"/>
              </a:lnSpc>
              <a:defRPr/>
            </a:pPr>
            <a:r>
              <a:rPr lang="en-US" altLang="ko-KR" sz="2025">
                <a:solidFill>
                  <a:srgbClr val="FF0000"/>
                </a:solidFill>
                <a:latin typeface="Arial" charset="0"/>
                <a:ea typeface="굴림" pitchFamily="50" charset="-127"/>
                <a:cs typeface="Arial" charset="0"/>
              </a:rPr>
              <a:t>Trigger</a:t>
            </a:r>
            <a:r>
              <a:rPr lang="en-US" altLang="ko-KR" sz="2025">
                <a:latin typeface="Arial" charset="0"/>
                <a:ea typeface="굴림" pitchFamily="50" charset="-127"/>
                <a:cs typeface="Arial" charset="0"/>
              </a:rPr>
              <a:t>: The homeowner decides to “set” the system, i.e., to turn on the alarm functions</a:t>
            </a:r>
          </a:p>
          <a:p>
            <a:pPr>
              <a:lnSpc>
                <a:spcPct val="80000"/>
              </a:lnSpc>
              <a:defRPr/>
            </a:pPr>
            <a:r>
              <a:rPr lang="en-US" altLang="ko-KR" sz="2025">
                <a:solidFill>
                  <a:srgbClr val="FF0000"/>
                </a:solidFill>
                <a:latin typeface="Arial" charset="0"/>
                <a:ea typeface="굴림" pitchFamily="50" charset="-127"/>
                <a:cs typeface="Arial" charset="0"/>
              </a:rPr>
              <a:t>Scenario</a:t>
            </a:r>
            <a:r>
              <a:rPr lang="en-US" altLang="ko-KR" sz="2025">
                <a:latin typeface="Arial" charset="0"/>
                <a:ea typeface="굴림" pitchFamily="50" charset="-127"/>
                <a:cs typeface="Arial" charset="0"/>
              </a:rPr>
              <a:t>:</a:t>
            </a:r>
          </a:p>
          <a:p>
            <a:pPr marL="900113" lvl="1" indent="-385763">
              <a:lnSpc>
                <a:spcPct val="80000"/>
              </a:lnSpc>
              <a:buFont typeface="Palatino" charset="0"/>
              <a:buAutoNum type="arabicPeriod"/>
              <a:defRPr/>
            </a:pPr>
            <a:r>
              <a:rPr lang="en-US" altLang="ko-KR" sz="1800">
                <a:latin typeface="Arial" charset="0"/>
                <a:ea typeface="굴림" pitchFamily="50" charset="-127"/>
                <a:cs typeface="Arial" charset="0"/>
              </a:rPr>
              <a:t>Homeowner: observes control panel</a:t>
            </a:r>
          </a:p>
          <a:p>
            <a:pPr marL="900113" lvl="1" indent="-385763">
              <a:lnSpc>
                <a:spcPct val="80000"/>
              </a:lnSpc>
              <a:buFont typeface="Palatino" charset="0"/>
              <a:buAutoNum type="arabicPeriod"/>
              <a:defRPr/>
            </a:pPr>
            <a:r>
              <a:rPr lang="en-US" altLang="ko-KR" sz="1800">
                <a:latin typeface="Arial" charset="0"/>
                <a:ea typeface="굴림" pitchFamily="50" charset="-127"/>
                <a:cs typeface="Arial" charset="0"/>
              </a:rPr>
              <a:t>Homeowner:enters password</a:t>
            </a:r>
          </a:p>
          <a:p>
            <a:pPr marL="900113" lvl="1" indent="-385763">
              <a:lnSpc>
                <a:spcPct val="80000"/>
              </a:lnSpc>
              <a:buFont typeface="Palatino" charset="0"/>
              <a:buAutoNum type="arabicPeriod"/>
              <a:defRPr/>
            </a:pPr>
            <a:r>
              <a:rPr lang="en-US" altLang="ko-KR" sz="1800">
                <a:latin typeface="Arial" charset="0"/>
                <a:ea typeface="굴림" pitchFamily="50" charset="-127"/>
                <a:cs typeface="Arial" charset="0"/>
              </a:rPr>
              <a:t>Homeowner: selects “stay” or “away”</a:t>
            </a:r>
          </a:p>
          <a:p>
            <a:pPr marL="900113" lvl="1" indent="-385763">
              <a:lnSpc>
                <a:spcPct val="80000"/>
              </a:lnSpc>
              <a:buFont typeface="Palatino" charset="0"/>
              <a:buAutoNum type="arabicPeriod"/>
              <a:defRPr/>
            </a:pPr>
            <a:r>
              <a:rPr lang="en-US" altLang="ko-KR" sz="1800">
                <a:latin typeface="Arial" charset="0"/>
                <a:ea typeface="굴림" pitchFamily="50" charset="-127"/>
                <a:cs typeface="Arial" charset="0"/>
              </a:rPr>
              <a:t>Homeowner: observes red alarm light to indicate that SafeHome has been armed</a:t>
            </a:r>
          </a:p>
          <a:p>
            <a:pPr marL="900113" lvl="1" indent="-385763">
              <a:lnSpc>
                <a:spcPct val="80000"/>
              </a:lnSpc>
              <a:buFont typeface="Palatino" charset="0"/>
              <a:buAutoNum type="arabicPeriod"/>
              <a:defRPr/>
            </a:pPr>
            <a:endParaRPr lang="ko-KR" altLang="en-US" sz="1800">
              <a:latin typeface="Arial" charset="0"/>
              <a:ea typeface="굴림" pitchFamily="50" charset="-127"/>
              <a:cs typeface="Arial" charset="0"/>
            </a:endParaRPr>
          </a:p>
        </p:txBody>
      </p:sp>
      <p:sp>
        <p:nvSpPr>
          <p:cNvPr id="25605" name="슬라이드 번호 개체 틀 4"/>
          <p:cNvSpPr>
            <a:spLocks noGrp="1"/>
          </p:cNvSpPr>
          <p:nvPr>
            <p:ph type="sldNum" sz="quarter" idx="11"/>
          </p:nvPr>
        </p:nvSpPr>
        <p:spPr>
          <a:noFill/>
        </p:spPr>
        <p:txBody>
          <a:bodyPr/>
          <a:lstStyle/>
          <a:p>
            <a:pPr defTabSz="1028700" fontAlgn="base">
              <a:spcBef>
                <a:spcPct val="0"/>
              </a:spcBef>
              <a:spcAft>
                <a:spcPct val="0"/>
              </a:spcAft>
            </a:pPr>
            <a:fld id="{7DBF2237-8815-4D4A-AA95-FA97EB2264F5}" type="slidenum">
              <a:rPr lang="ko-KR" altLang="en-US">
                <a:solidFill>
                  <a:srgbClr val="003399"/>
                </a:solidFill>
                <a:ea typeface="굴림" pitchFamily="50" charset="-127"/>
                <a:cs typeface="Arial" charset="0"/>
              </a:rPr>
              <a:pPr defTabSz="1028700" fontAlgn="base">
                <a:spcBef>
                  <a:spcPct val="0"/>
                </a:spcBef>
                <a:spcAft>
                  <a:spcPct val="0"/>
                </a:spcAft>
              </a:pPr>
              <a:t>34</a:t>
            </a:fld>
            <a:endParaRPr lang="en-US" altLang="ko-KR">
              <a:solidFill>
                <a:srgbClr val="003399"/>
              </a:solidFill>
              <a:ea typeface="굴림" pitchFamily="50" charset="-127"/>
              <a:cs typeface="Arial" charset="0"/>
            </a:endParaRPr>
          </a:p>
        </p:txBody>
      </p:sp>
      <p:sp>
        <p:nvSpPr>
          <p:cNvPr id="6" name="내용 개체 틀 2"/>
          <p:cNvSpPr txBox="1">
            <a:spLocks/>
          </p:cNvSpPr>
          <p:nvPr/>
        </p:nvSpPr>
        <p:spPr bwMode="auto">
          <a:xfrm>
            <a:off x="5944197" y="1344812"/>
            <a:ext cx="5295304" cy="4498776"/>
          </a:xfrm>
          <a:prstGeom prst="rect">
            <a:avLst/>
          </a:prstGeom>
          <a:noFill/>
          <a:ln w="9525">
            <a:noFill/>
            <a:miter lim="800000"/>
            <a:headEnd/>
            <a:tailEnd/>
          </a:ln>
          <a:effectLst/>
        </p:spPr>
        <p:txBody>
          <a:bodyPr/>
          <a:lstStyle/>
          <a:p>
            <a:pPr marL="385763" indent="-385763" defTabSz="1028700" eaLnBrk="0" fontAlgn="base" hangingPunct="0">
              <a:lnSpc>
                <a:spcPct val="80000"/>
              </a:lnSpc>
              <a:spcBef>
                <a:spcPct val="20000"/>
              </a:spcBef>
              <a:spcAft>
                <a:spcPct val="0"/>
              </a:spcAft>
              <a:buClr>
                <a:srgbClr val="FFCC00"/>
              </a:buClr>
              <a:buSzPct val="70000"/>
              <a:buFont typeface="Wingdings" pitchFamily="2" charset="2"/>
              <a:buChar char="n"/>
              <a:defRPr/>
            </a:pPr>
            <a:r>
              <a:rPr lang="en-US" altLang="ko-KR" sz="2025" dirty="0">
                <a:solidFill>
                  <a:srgbClr val="FF0000"/>
                </a:solidFill>
                <a:effectLst>
                  <a:outerShdw blurRad="38100" dist="38100" dir="2700000" algn="tl">
                    <a:srgbClr val="C0C0C0"/>
                  </a:outerShdw>
                </a:effectLst>
                <a:latin typeface="Arial" charset="0"/>
                <a:ea typeface="굴림" pitchFamily="50" charset="-127"/>
                <a:cs typeface="Arial" charset="0"/>
              </a:rPr>
              <a:t>Exceptions:</a:t>
            </a:r>
            <a:r>
              <a:rPr lang="en-US" altLang="ko-KR" sz="2025" dirty="0">
                <a:solidFill>
                  <a:srgbClr val="003399"/>
                </a:solidFill>
                <a:effectLst>
                  <a:outerShdw blurRad="38100" dist="38100" dir="2700000" algn="tl">
                    <a:srgbClr val="C0C0C0"/>
                  </a:outerShdw>
                </a:effectLst>
                <a:latin typeface="Arial" charset="0"/>
                <a:ea typeface="굴림" pitchFamily="50" charset="-127"/>
                <a:cs typeface="Arial" charset="0"/>
              </a:rPr>
              <a:t> </a:t>
            </a:r>
          </a:p>
          <a:p>
            <a:pPr marL="900113" lvl="1" indent="-385763" defTabSz="1028700" eaLnBrk="0" fontAlgn="base" hangingPunct="0">
              <a:lnSpc>
                <a:spcPct val="80000"/>
              </a:lnSpc>
              <a:spcBef>
                <a:spcPct val="20000"/>
              </a:spcBef>
              <a:spcAft>
                <a:spcPct val="0"/>
              </a:spcAft>
              <a:buClr>
                <a:srgbClr val="FFCC00"/>
              </a:buClr>
              <a:buSzPct val="70000"/>
              <a:defRPr/>
            </a:pPr>
            <a:r>
              <a:rPr lang="en-US" altLang="ko-KR" sz="2025">
                <a:solidFill>
                  <a:srgbClr val="003399"/>
                </a:solidFill>
                <a:effectLst>
                  <a:outerShdw blurRad="38100" dist="38100" dir="2700000" algn="tl">
                    <a:srgbClr val="C0C0C0"/>
                  </a:outerShdw>
                </a:effectLst>
                <a:latin typeface="Arial" charset="0"/>
                <a:ea typeface="굴림" pitchFamily="50" charset="-127"/>
                <a:cs typeface="Arial" charset="0"/>
              </a:rPr>
              <a:t>1a. Control </a:t>
            </a:r>
            <a:r>
              <a:rPr lang="en-US" altLang="ko-KR" sz="2025" dirty="0">
                <a:solidFill>
                  <a:srgbClr val="003399"/>
                </a:solidFill>
                <a:effectLst>
                  <a:outerShdw blurRad="38100" dist="38100" dir="2700000" algn="tl">
                    <a:srgbClr val="C0C0C0"/>
                  </a:outerShdw>
                </a:effectLst>
                <a:latin typeface="Arial" charset="0"/>
                <a:ea typeface="굴림" pitchFamily="50" charset="-127"/>
                <a:cs typeface="Arial" charset="0"/>
              </a:rPr>
              <a:t>panel is not ready: homeowner checks all sensors to determine which are open; closes them</a:t>
            </a:r>
          </a:p>
          <a:p>
            <a:pPr marL="900113" lvl="1" indent="-385763" defTabSz="1028700" eaLnBrk="0" fontAlgn="base" hangingPunct="0">
              <a:lnSpc>
                <a:spcPct val="80000"/>
              </a:lnSpc>
              <a:spcBef>
                <a:spcPct val="20000"/>
              </a:spcBef>
              <a:spcAft>
                <a:spcPct val="0"/>
              </a:spcAft>
              <a:buClr>
                <a:srgbClr val="FFCC00"/>
              </a:buClr>
              <a:buSzPct val="70000"/>
              <a:defRPr/>
            </a:pPr>
            <a:r>
              <a:rPr lang="en-US" altLang="ko-KR" sz="2025" dirty="0">
                <a:solidFill>
                  <a:srgbClr val="003399"/>
                </a:solidFill>
                <a:effectLst>
                  <a:outerShdw blurRad="38100" dist="38100" dir="2700000" algn="tl">
                    <a:srgbClr val="C0C0C0"/>
                  </a:outerShdw>
                </a:effectLst>
                <a:latin typeface="Arial" charset="0"/>
                <a:ea typeface="굴림" pitchFamily="50" charset="-127"/>
                <a:cs typeface="Arial" charset="0"/>
              </a:rPr>
              <a:t>2a. Password is incorrect</a:t>
            </a:r>
          </a:p>
          <a:p>
            <a:pPr marL="385763" indent="-385763" defTabSz="1028700" eaLnBrk="0" fontAlgn="base" hangingPunct="0">
              <a:lnSpc>
                <a:spcPct val="80000"/>
              </a:lnSpc>
              <a:spcBef>
                <a:spcPct val="20000"/>
              </a:spcBef>
              <a:spcAft>
                <a:spcPct val="0"/>
              </a:spcAft>
              <a:buClr>
                <a:srgbClr val="FFCC00"/>
              </a:buClr>
              <a:buSzPct val="70000"/>
              <a:buFont typeface="Wingdings" pitchFamily="2" charset="2"/>
              <a:buChar char="n"/>
              <a:defRPr/>
            </a:pPr>
            <a:r>
              <a:rPr lang="en-US" altLang="ko-KR" sz="2025" dirty="0">
                <a:solidFill>
                  <a:srgbClr val="FF0000"/>
                </a:solidFill>
                <a:effectLst>
                  <a:outerShdw blurRad="38100" dist="38100" dir="2700000" algn="tl">
                    <a:srgbClr val="C0C0C0"/>
                  </a:outerShdw>
                </a:effectLst>
                <a:latin typeface="Arial" charset="0"/>
                <a:ea typeface="굴림" pitchFamily="50" charset="-127"/>
                <a:cs typeface="Arial" charset="0"/>
              </a:rPr>
              <a:t>Priority: </a:t>
            </a:r>
            <a:r>
              <a:rPr lang="en-US" altLang="ko-KR" sz="2025" dirty="0">
                <a:solidFill>
                  <a:srgbClr val="003399"/>
                </a:solidFill>
                <a:effectLst>
                  <a:outerShdw blurRad="38100" dist="38100" dir="2700000" algn="tl">
                    <a:srgbClr val="C0C0C0"/>
                  </a:outerShdw>
                </a:effectLst>
                <a:latin typeface="Arial" charset="0"/>
                <a:ea typeface="굴림" pitchFamily="50" charset="-127"/>
                <a:cs typeface="Arial" charset="0"/>
              </a:rPr>
              <a:t>Essential, must be implemented</a:t>
            </a:r>
          </a:p>
          <a:p>
            <a:pPr marL="385763" indent="-385763" defTabSz="1028700" eaLnBrk="0" fontAlgn="base" hangingPunct="0">
              <a:lnSpc>
                <a:spcPct val="80000"/>
              </a:lnSpc>
              <a:spcBef>
                <a:spcPct val="20000"/>
              </a:spcBef>
              <a:spcAft>
                <a:spcPct val="0"/>
              </a:spcAft>
              <a:buClr>
                <a:srgbClr val="FFCC00"/>
              </a:buClr>
              <a:buSzPct val="70000"/>
              <a:buFont typeface="Wingdings" pitchFamily="2" charset="2"/>
              <a:buChar char="n"/>
              <a:defRPr/>
            </a:pPr>
            <a:r>
              <a:rPr lang="en-US" altLang="ko-KR" sz="2025" dirty="0">
                <a:solidFill>
                  <a:srgbClr val="FF0000"/>
                </a:solidFill>
                <a:effectLst>
                  <a:outerShdw blurRad="38100" dist="38100" dir="2700000" algn="tl">
                    <a:srgbClr val="C0C0C0"/>
                  </a:outerShdw>
                </a:effectLst>
                <a:latin typeface="Arial" charset="0"/>
                <a:ea typeface="굴림" pitchFamily="50" charset="-127"/>
                <a:cs typeface="Arial" charset="0"/>
              </a:rPr>
              <a:t>When available</a:t>
            </a:r>
            <a:r>
              <a:rPr lang="en-US" altLang="ko-KR" sz="2025" dirty="0">
                <a:solidFill>
                  <a:srgbClr val="003399"/>
                </a:solidFill>
                <a:effectLst>
                  <a:outerShdw blurRad="38100" dist="38100" dir="2700000" algn="tl">
                    <a:srgbClr val="C0C0C0"/>
                  </a:outerShdw>
                </a:effectLst>
                <a:latin typeface="Arial" charset="0"/>
                <a:ea typeface="굴림" pitchFamily="50" charset="-127"/>
                <a:cs typeface="Arial" charset="0"/>
              </a:rPr>
              <a:t>: first increment</a:t>
            </a:r>
          </a:p>
          <a:p>
            <a:pPr marL="385763" indent="-385763" defTabSz="1028700" eaLnBrk="0" fontAlgn="base" hangingPunct="0">
              <a:lnSpc>
                <a:spcPct val="80000"/>
              </a:lnSpc>
              <a:spcBef>
                <a:spcPct val="20000"/>
              </a:spcBef>
              <a:spcAft>
                <a:spcPct val="0"/>
              </a:spcAft>
              <a:buClr>
                <a:srgbClr val="FFCC00"/>
              </a:buClr>
              <a:buSzPct val="70000"/>
              <a:buFont typeface="Wingdings" pitchFamily="2" charset="2"/>
              <a:buChar char="n"/>
              <a:defRPr/>
            </a:pPr>
            <a:r>
              <a:rPr lang="en-US" altLang="ko-KR" dirty="0">
                <a:solidFill>
                  <a:srgbClr val="FF0000"/>
                </a:solidFill>
                <a:effectLst>
                  <a:outerShdw blurRad="38100" dist="38100" dir="2700000" algn="tl">
                    <a:srgbClr val="C0C0C0"/>
                  </a:outerShdw>
                </a:effectLst>
                <a:latin typeface="Arial" charset="0"/>
                <a:ea typeface="굴림" pitchFamily="50" charset="-127"/>
                <a:cs typeface="Arial" charset="0"/>
              </a:rPr>
              <a:t>Frequency of use</a:t>
            </a:r>
            <a:r>
              <a:rPr lang="en-US" altLang="ko-KR" dirty="0">
                <a:solidFill>
                  <a:srgbClr val="003399"/>
                </a:solidFill>
                <a:effectLst>
                  <a:outerShdw blurRad="38100" dist="38100" dir="2700000" algn="tl">
                    <a:srgbClr val="C0C0C0"/>
                  </a:outerShdw>
                </a:effectLst>
                <a:latin typeface="Arial" charset="0"/>
                <a:ea typeface="굴림" pitchFamily="50" charset="-127"/>
                <a:cs typeface="Arial" charset="0"/>
              </a:rPr>
              <a:t>: Many times per day</a:t>
            </a:r>
          </a:p>
          <a:p>
            <a:pPr marL="385763" indent="-385763" defTabSz="1028700" eaLnBrk="0" fontAlgn="base" hangingPunct="0">
              <a:lnSpc>
                <a:spcPct val="80000"/>
              </a:lnSpc>
              <a:spcBef>
                <a:spcPct val="20000"/>
              </a:spcBef>
              <a:spcAft>
                <a:spcPct val="0"/>
              </a:spcAft>
              <a:buClr>
                <a:srgbClr val="FFCC00"/>
              </a:buClr>
              <a:buSzPct val="70000"/>
              <a:buFont typeface="Wingdings" pitchFamily="2" charset="2"/>
              <a:buChar char="n"/>
              <a:defRPr/>
            </a:pPr>
            <a:r>
              <a:rPr lang="en-US" altLang="ko-KR" dirty="0">
                <a:solidFill>
                  <a:srgbClr val="FF0000"/>
                </a:solidFill>
                <a:effectLst>
                  <a:outerShdw blurRad="38100" dist="38100" dir="2700000" algn="tl">
                    <a:srgbClr val="C0C0C0"/>
                  </a:outerShdw>
                </a:effectLst>
                <a:latin typeface="Arial" charset="0"/>
                <a:ea typeface="굴림" pitchFamily="50" charset="-127"/>
                <a:cs typeface="Arial" charset="0"/>
              </a:rPr>
              <a:t>Channel to actor</a:t>
            </a:r>
            <a:r>
              <a:rPr lang="en-US" altLang="ko-KR" dirty="0">
                <a:solidFill>
                  <a:srgbClr val="003399"/>
                </a:solidFill>
                <a:effectLst>
                  <a:outerShdw blurRad="38100" dist="38100" dir="2700000" algn="tl">
                    <a:srgbClr val="C0C0C0"/>
                  </a:outerShdw>
                </a:effectLst>
                <a:latin typeface="Arial" charset="0"/>
                <a:ea typeface="굴림" pitchFamily="50" charset="-127"/>
                <a:cs typeface="Arial" charset="0"/>
              </a:rPr>
              <a:t>: Via control panel interface</a:t>
            </a:r>
          </a:p>
          <a:p>
            <a:pPr marL="385763" indent="-385763" defTabSz="1028700" eaLnBrk="0" fontAlgn="base" hangingPunct="0">
              <a:lnSpc>
                <a:spcPct val="80000"/>
              </a:lnSpc>
              <a:spcBef>
                <a:spcPct val="20000"/>
              </a:spcBef>
              <a:spcAft>
                <a:spcPct val="0"/>
              </a:spcAft>
              <a:buClr>
                <a:srgbClr val="FFCC00"/>
              </a:buClr>
              <a:buSzPct val="70000"/>
              <a:buFont typeface="Wingdings" pitchFamily="2" charset="2"/>
              <a:buChar char="n"/>
              <a:defRPr/>
            </a:pPr>
            <a:r>
              <a:rPr lang="en-US" altLang="ko-KR" dirty="0">
                <a:solidFill>
                  <a:srgbClr val="FF0000"/>
                </a:solidFill>
                <a:effectLst>
                  <a:outerShdw blurRad="38100" dist="38100" dir="2700000" algn="tl">
                    <a:srgbClr val="C0C0C0"/>
                  </a:outerShdw>
                </a:effectLst>
                <a:latin typeface="Arial" charset="0"/>
                <a:ea typeface="굴림" pitchFamily="50" charset="-127"/>
                <a:cs typeface="Arial" charset="0"/>
              </a:rPr>
              <a:t>Secondary actors</a:t>
            </a:r>
            <a:r>
              <a:rPr lang="en-US" altLang="ko-KR" dirty="0">
                <a:solidFill>
                  <a:srgbClr val="003399"/>
                </a:solidFill>
                <a:effectLst>
                  <a:outerShdw blurRad="38100" dist="38100" dir="2700000" algn="tl">
                    <a:srgbClr val="C0C0C0"/>
                  </a:outerShdw>
                </a:effectLst>
                <a:latin typeface="Arial" charset="0"/>
                <a:ea typeface="굴림" pitchFamily="50" charset="-127"/>
                <a:cs typeface="Arial" charset="0"/>
              </a:rPr>
              <a:t>: Support technician</a:t>
            </a:r>
          </a:p>
          <a:p>
            <a:pPr marL="385763" indent="-385763" defTabSz="1028700" eaLnBrk="0" fontAlgn="base" hangingPunct="0">
              <a:lnSpc>
                <a:spcPct val="80000"/>
              </a:lnSpc>
              <a:spcBef>
                <a:spcPct val="20000"/>
              </a:spcBef>
              <a:spcAft>
                <a:spcPct val="0"/>
              </a:spcAft>
              <a:buClr>
                <a:srgbClr val="FFCC00"/>
              </a:buClr>
              <a:buSzPct val="70000"/>
              <a:buFont typeface="Wingdings" pitchFamily="2" charset="2"/>
              <a:buChar char="n"/>
              <a:defRPr/>
            </a:pPr>
            <a:r>
              <a:rPr lang="en-US" altLang="ko-KR" dirty="0">
                <a:solidFill>
                  <a:srgbClr val="FF0000"/>
                </a:solidFill>
                <a:effectLst>
                  <a:outerShdw blurRad="38100" dist="38100" dir="2700000" algn="tl">
                    <a:srgbClr val="C0C0C0"/>
                  </a:outerShdw>
                </a:effectLst>
                <a:latin typeface="Arial" charset="0"/>
                <a:ea typeface="굴림" pitchFamily="50" charset="-127"/>
                <a:cs typeface="Arial" charset="0"/>
              </a:rPr>
              <a:t>Channels to secondary actors</a:t>
            </a:r>
            <a:r>
              <a:rPr lang="en-US" altLang="ko-KR" dirty="0">
                <a:solidFill>
                  <a:srgbClr val="003399"/>
                </a:solidFill>
                <a:effectLst>
                  <a:outerShdw blurRad="38100" dist="38100" dir="2700000" algn="tl">
                    <a:srgbClr val="C0C0C0"/>
                  </a:outerShdw>
                </a:effectLst>
                <a:latin typeface="Arial" charset="0"/>
                <a:ea typeface="굴림" pitchFamily="50" charset="-127"/>
                <a:cs typeface="Arial" charset="0"/>
              </a:rPr>
              <a:t>: support technician: phone line</a:t>
            </a:r>
          </a:p>
          <a:p>
            <a:pPr marL="385763" indent="-385763" defTabSz="1028700" eaLnBrk="0" fontAlgn="base" hangingPunct="0">
              <a:lnSpc>
                <a:spcPct val="80000"/>
              </a:lnSpc>
              <a:spcBef>
                <a:spcPct val="20000"/>
              </a:spcBef>
              <a:spcAft>
                <a:spcPct val="0"/>
              </a:spcAft>
              <a:buClr>
                <a:srgbClr val="FFCC00"/>
              </a:buClr>
              <a:buSzPct val="70000"/>
              <a:buFont typeface="Wingdings" pitchFamily="2" charset="2"/>
              <a:buChar char="n"/>
              <a:defRPr/>
            </a:pPr>
            <a:r>
              <a:rPr lang="en-US" altLang="ko-KR" dirty="0">
                <a:solidFill>
                  <a:srgbClr val="FF0000"/>
                </a:solidFill>
                <a:effectLst>
                  <a:outerShdw blurRad="38100" dist="38100" dir="2700000" algn="tl">
                    <a:srgbClr val="C0C0C0"/>
                  </a:outerShdw>
                </a:effectLst>
                <a:latin typeface="Arial" charset="0"/>
                <a:ea typeface="굴림" pitchFamily="50" charset="-127"/>
                <a:cs typeface="Arial" charset="0"/>
              </a:rPr>
              <a:t>Open issues</a:t>
            </a:r>
            <a:r>
              <a:rPr lang="en-US" altLang="ko-KR" dirty="0">
                <a:solidFill>
                  <a:srgbClr val="003399"/>
                </a:solidFill>
                <a:effectLst>
                  <a:outerShdw blurRad="38100" dist="38100" dir="2700000" algn="tl">
                    <a:srgbClr val="C0C0C0"/>
                  </a:outerShdw>
                </a:effectLst>
                <a:latin typeface="Arial" charset="0"/>
                <a:ea typeface="굴림" pitchFamily="50" charset="-127"/>
                <a:cs typeface="Arial" charset="0"/>
              </a:rPr>
              <a:t>: </a:t>
            </a:r>
          </a:p>
          <a:p>
            <a:pPr marL="900113" lvl="1" indent="-385763" defTabSz="1028700" eaLnBrk="0" fontAlgn="base" hangingPunct="0">
              <a:lnSpc>
                <a:spcPct val="80000"/>
              </a:lnSpc>
              <a:spcBef>
                <a:spcPct val="20000"/>
              </a:spcBef>
              <a:spcAft>
                <a:spcPct val="0"/>
              </a:spcAft>
              <a:buClr>
                <a:srgbClr val="FFCC00"/>
              </a:buClr>
              <a:buSzPct val="70000"/>
              <a:buFont typeface="Wingdings" pitchFamily="2" charset="2"/>
              <a:buChar char="n"/>
              <a:defRPr/>
            </a:pPr>
            <a:r>
              <a:rPr lang="en-US" altLang="ko-KR" dirty="0">
                <a:solidFill>
                  <a:srgbClr val="003399"/>
                </a:solidFill>
                <a:effectLst>
                  <a:outerShdw blurRad="38100" dist="38100" dir="2700000" algn="tl">
                    <a:srgbClr val="C0C0C0"/>
                  </a:outerShdw>
                </a:effectLst>
                <a:latin typeface="Arial" charset="0"/>
                <a:ea typeface="굴림" pitchFamily="50" charset="-127"/>
                <a:cs typeface="Arial" charset="0"/>
              </a:rPr>
              <a:t>Do we enforce time limit for password entering? </a:t>
            </a:r>
          </a:p>
          <a:p>
            <a:pPr marL="385763" indent="-385763" defTabSz="1028700" eaLnBrk="0" fontAlgn="base" hangingPunct="0">
              <a:lnSpc>
                <a:spcPct val="80000"/>
              </a:lnSpc>
              <a:spcBef>
                <a:spcPct val="20000"/>
              </a:spcBef>
              <a:spcAft>
                <a:spcPct val="0"/>
              </a:spcAft>
              <a:buClr>
                <a:srgbClr val="FFCC00"/>
              </a:buClr>
              <a:buSzPct val="70000"/>
              <a:buFont typeface="Wingdings" pitchFamily="2" charset="2"/>
              <a:buChar char="n"/>
              <a:defRPr/>
            </a:pPr>
            <a:endParaRPr lang="en-US" altLang="ko-KR" dirty="0">
              <a:solidFill>
                <a:srgbClr val="003399"/>
              </a:solidFill>
              <a:effectLst>
                <a:outerShdw blurRad="38100" dist="38100" dir="2700000" algn="tl">
                  <a:srgbClr val="C0C0C0"/>
                </a:outerShdw>
              </a:effectLst>
              <a:latin typeface="Arial" charset="0"/>
              <a:ea typeface="굴림" pitchFamily="50" charset="-127"/>
              <a:cs typeface="Arial" charset="0"/>
            </a:endParaRPr>
          </a:p>
          <a:p>
            <a:pPr marL="385763" indent="-385763" defTabSz="1028700" eaLnBrk="0" fontAlgn="base" hangingPunct="0">
              <a:lnSpc>
                <a:spcPct val="80000"/>
              </a:lnSpc>
              <a:spcBef>
                <a:spcPct val="20000"/>
              </a:spcBef>
              <a:spcAft>
                <a:spcPct val="0"/>
              </a:spcAft>
              <a:buClr>
                <a:srgbClr val="FFCC00"/>
              </a:buClr>
              <a:buSzPct val="70000"/>
              <a:buFont typeface="Wingdings" pitchFamily="2" charset="2"/>
              <a:buChar char="n"/>
              <a:defRPr/>
            </a:pPr>
            <a:endParaRPr lang="en-US" altLang="ko-KR" dirty="0">
              <a:solidFill>
                <a:srgbClr val="003399"/>
              </a:solidFill>
              <a:effectLst>
                <a:outerShdw blurRad="38100" dist="38100" dir="2700000" algn="tl">
                  <a:srgbClr val="C0C0C0"/>
                </a:outerShdw>
              </a:effectLst>
              <a:latin typeface="Arial" charset="0"/>
              <a:ea typeface="굴림" pitchFamily="50" charset="-127"/>
              <a:cs typeface="Arial" charset="0"/>
            </a:endParaRPr>
          </a:p>
          <a:p>
            <a:pPr marL="385763" indent="-385763" defTabSz="1028700" eaLnBrk="0" fontAlgn="base" hangingPunct="0">
              <a:lnSpc>
                <a:spcPct val="80000"/>
              </a:lnSpc>
              <a:spcBef>
                <a:spcPct val="20000"/>
              </a:spcBef>
              <a:spcAft>
                <a:spcPct val="0"/>
              </a:spcAft>
              <a:buClr>
                <a:srgbClr val="FFCC00"/>
              </a:buClr>
              <a:buSzPct val="70000"/>
              <a:buFont typeface="Wingdings" pitchFamily="2" charset="2"/>
              <a:buChar char="n"/>
              <a:defRPr/>
            </a:pPr>
            <a:endParaRPr lang="en-US" altLang="ko-KR" dirty="0">
              <a:solidFill>
                <a:srgbClr val="003399"/>
              </a:solidFill>
              <a:effectLst>
                <a:outerShdw blurRad="38100" dist="38100" dir="2700000" algn="tl">
                  <a:srgbClr val="C0C0C0"/>
                </a:outerShdw>
              </a:effectLst>
              <a:latin typeface="Arial" charset="0"/>
              <a:ea typeface="굴림" pitchFamily="50" charset="-127"/>
              <a:cs typeface="Arial" charset="0"/>
            </a:endParaRPr>
          </a:p>
          <a:p>
            <a:pPr marL="385763" indent="-385763" defTabSz="1028700" eaLnBrk="0" fontAlgn="base" hangingPunct="0">
              <a:lnSpc>
                <a:spcPct val="80000"/>
              </a:lnSpc>
              <a:spcBef>
                <a:spcPct val="20000"/>
              </a:spcBef>
              <a:spcAft>
                <a:spcPct val="0"/>
              </a:spcAft>
              <a:buClr>
                <a:srgbClr val="FFCC00"/>
              </a:buClr>
              <a:buSzPct val="70000"/>
              <a:buFont typeface="Wingdings" pitchFamily="2" charset="2"/>
              <a:buChar char="n"/>
              <a:defRPr/>
            </a:pPr>
            <a:endParaRPr lang="ko-KR" altLang="en-US" dirty="0">
              <a:solidFill>
                <a:srgbClr val="003399"/>
              </a:solidFill>
              <a:effectLst>
                <a:outerShdw blurRad="38100" dist="38100" dir="2700000" algn="tl">
                  <a:srgbClr val="C0C0C0"/>
                </a:outerShdw>
              </a:effectLst>
              <a:latin typeface="Arial" charset="0"/>
              <a:ea typeface="굴림" pitchFamily="50" charset="-127"/>
              <a:cs typeface="Arial"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7" name="Rectangle 3"/>
          <p:cNvSpPr>
            <a:spLocks noGrp="1" noRot="1" noChangeArrowheads="1"/>
          </p:cNvSpPr>
          <p:nvPr>
            <p:ph type="title"/>
          </p:nvPr>
        </p:nvSpPr>
        <p:spPr>
          <a:xfrm>
            <a:off x="2888457" y="0"/>
            <a:ext cx="6413302" cy="1143000"/>
          </a:xfrm>
        </p:spPr>
        <p:txBody>
          <a:bodyPr/>
          <a:lstStyle/>
          <a:p>
            <a:pPr eaLnBrk="1" hangingPunct="1">
              <a:defRPr/>
            </a:pPr>
            <a:r>
              <a:rPr lang="en-US" altLang="ko-KR">
                <a:latin typeface="Arial" pitchFamily="34" charset="0"/>
                <a:ea typeface="굴림" pitchFamily="50" charset="-127"/>
                <a:cs typeface="Arial" pitchFamily="34" charset="0"/>
              </a:rPr>
              <a:t>Use-Case Diagram</a:t>
            </a:r>
          </a:p>
        </p:txBody>
      </p:sp>
      <p:sp>
        <p:nvSpPr>
          <p:cNvPr id="26628" name="슬라이드 번호 개체 틀 4"/>
          <p:cNvSpPr>
            <a:spLocks noGrp="1"/>
          </p:cNvSpPr>
          <p:nvPr>
            <p:ph type="sldNum" sz="quarter" idx="11"/>
          </p:nvPr>
        </p:nvSpPr>
        <p:spPr>
          <a:noFill/>
        </p:spPr>
        <p:txBody>
          <a:bodyPr/>
          <a:lstStyle/>
          <a:p>
            <a:pPr defTabSz="1028700" fontAlgn="base">
              <a:spcBef>
                <a:spcPct val="0"/>
              </a:spcBef>
              <a:spcAft>
                <a:spcPct val="0"/>
              </a:spcAft>
            </a:pPr>
            <a:fld id="{3CD17E2B-47A0-4C39-B436-B887AC5BF9B9}" type="slidenum">
              <a:rPr lang="ko-KR" altLang="en-US">
                <a:solidFill>
                  <a:srgbClr val="003399"/>
                </a:solidFill>
                <a:ea typeface="굴림" pitchFamily="50" charset="-127"/>
              </a:rPr>
              <a:pPr defTabSz="1028700" fontAlgn="base">
                <a:spcBef>
                  <a:spcPct val="0"/>
                </a:spcBef>
                <a:spcAft>
                  <a:spcPct val="0"/>
                </a:spcAft>
              </a:pPr>
              <a:t>35</a:t>
            </a:fld>
            <a:endParaRPr lang="en-US" altLang="ko-KR">
              <a:solidFill>
                <a:srgbClr val="003399"/>
              </a:solidFill>
              <a:ea typeface="굴림" pitchFamily="50" charset="-127"/>
            </a:endParaRPr>
          </a:p>
        </p:txBody>
      </p:sp>
      <p:sp>
        <p:nvSpPr>
          <p:cNvPr id="876546" name="Rectangle 2"/>
          <p:cNvSpPr>
            <a:spLocks noChangeArrowheads="1"/>
          </p:cNvSpPr>
          <p:nvPr/>
        </p:nvSpPr>
        <p:spPr bwMode="auto">
          <a:xfrm>
            <a:off x="3415309" y="1046560"/>
            <a:ext cx="5447109" cy="5139928"/>
          </a:xfrm>
          <a:prstGeom prst="rect">
            <a:avLst/>
          </a:prstGeom>
          <a:solidFill>
            <a:srgbClr val="96E3FE"/>
          </a:solidFill>
          <a:ln w="12700">
            <a:noFill/>
            <a:miter lim="800000"/>
            <a:headEnd/>
            <a:tailEnd/>
          </a:ln>
          <a:effectLst>
            <a:outerShdw dist="35921" dir="2700000" algn="ctr" rotWithShape="0">
              <a:schemeClr val="bg2"/>
            </a:outerShdw>
          </a:effectLst>
        </p:spPr>
        <p:txBody>
          <a:bodyPr wrap="none" anchor="ctr"/>
          <a:lstStyle/>
          <a:p>
            <a:pPr defTabSz="1028700" eaLnBrk="0" fontAlgn="base" hangingPunct="0">
              <a:lnSpc>
                <a:spcPct val="90000"/>
              </a:lnSpc>
              <a:spcBef>
                <a:spcPct val="0"/>
              </a:spcBef>
              <a:spcAft>
                <a:spcPct val="0"/>
              </a:spcAft>
              <a:defRPr/>
            </a:pPr>
            <a:endParaRPr lang="ko-KR" altLang="en-US" sz="2025" b="1">
              <a:solidFill>
                <a:srgbClr val="FFFFFF"/>
              </a:solidFill>
              <a:latin typeface="Helvetica" charset="0"/>
              <a:ea typeface="굴림" pitchFamily="50" charset="-127"/>
            </a:endParaRPr>
          </a:p>
        </p:txBody>
      </p:sp>
      <p:pic>
        <p:nvPicPr>
          <p:cNvPr id="26630" name="Picture 4"/>
          <p:cNvPicPr>
            <a:picLocks noChangeAspect="1" noChangeArrowheads="1"/>
          </p:cNvPicPr>
          <p:nvPr/>
        </p:nvPicPr>
        <p:blipFill>
          <a:blip r:embed="rId2"/>
          <a:srcRect/>
          <a:stretch>
            <a:fillRect/>
          </a:stretch>
        </p:blipFill>
        <p:spPr bwMode="auto">
          <a:xfrm>
            <a:off x="3965377" y="1116211"/>
            <a:ext cx="4386263" cy="4957763"/>
          </a:xfrm>
          <a:prstGeom prst="rect">
            <a:avLst/>
          </a:prstGeom>
          <a:noFill/>
          <a:ln w="12700">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0" name="Rectangle 2"/>
          <p:cNvSpPr>
            <a:spLocks noGrp="1" noRot="1" noChangeArrowheads="1"/>
          </p:cNvSpPr>
          <p:nvPr>
            <p:ph type="title"/>
          </p:nvPr>
        </p:nvSpPr>
        <p:spPr>
          <a:xfrm>
            <a:off x="1604368" y="275034"/>
            <a:ext cx="8981479" cy="1143000"/>
          </a:xfrm>
        </p:spPr>
        <p:txBody>
          <a:bodyPr/>
          <a:lstStyle/>
          <a:p>
            <a:pPr eaLnBrk="1" hangingPunct="1">
              <a:defRPr/>
            </a:pPr>
            <a:r>
              <a:rPr lang="en-US" altLang="ko-KR" dirty="0">
                <a:latin typeface="Arial" pitchFamily="34" charset="0"/>
                <a:ea typeface="굴림" pitchFamily="50" charset="-127"/>
                <a:cs typeface="Arial" pitchFamily="34" charset="0"/>
              </a:rPr>
              <a:t>Building the Analysis Model</a:t>
            </a:r>
          </a:p>
        </p:txBody>
      </p:sp>
      <p:sp>
        <p:nvSpPr>
          <p:cNvPr id="877571" name="Rectangle 3"/>
          <p:cNvSpPr>
            <a:spLocks noGrp="1" noRot="1" noChangeArrowheads="1"/>
          </p:cNvSpPr>
          <p:nvPr>
            <p:ph idx="1"/>
          </p:nvPr>
        </p:nvSpPr>
        <p:spPr>
          <a:xfrm>
            <a:off x="2229446" y="1503760"/>
            <a:ext cx="8092082" cy="4498777"/>
          </a:xfrm>
        </p:spPr>
        <p:txBody>
          <a:bodyPr/>
          <a:lstStyle/>
          <a:p>
            <a:pPr eaLnBrk="1" hangingPunct="1">
              <a:defRPr/>
            </a:pPr>
            <a:r>
              <a:rPr lang="en-US" altLang="ko-KR" dirty="0">
                <a:latin typeface="Arial" pitchFamily="34" charset="0"/>
                <a:ea typeface="굴림" pitchFamily="50" charset="-127"/>
                <a:cs typeface="Arial" pitchFamily="34" charset="0"/>
              </a:rPr>
              <a:t>Elements of the analysis model</a:t>
            </a:r>
          </a:p>
          <a:p>
            <a:pPr lvl="1" eaLnBrk="1" hangingPunct="1">
              <a:defRPr/>
            </a:pPr>
            <a:r>
              <a:rPr lang="en-US" altLang="ko-KR" dirty="0">
                <a:solidFill>
                  <a:schemeClr val="bg2"/>
                </a:solidFill>
                <a:latin typeface="Arial" pitchFamily="34" charset="0"/>
                <a:ea typeface="굴림" pitchFamily="50" charset="-127"/>
                <a:cs typeface="Arial" pitchFamily="34" charset="0"/>
              </a:rPr>
              <a:t>Scenario-based elements</a:t>
            </a:r>
          </a:p>
          <a:p>
            <a:pPr lvl="2" eaLnBrk="1" hangingPunct="1">
              <a:defRPr/>
            </a:pPr>
            <a:r>
              <a:rPr lang="en-US" altLang="ko-KR" sz="2025" dirty="0">
                <a:latin typeface="Arial" pitchFamily="34" charset="0"/>
                <a:ea typeface="굴림" pitchFamily="50" charset="-127"/>
                <a:cs typeface="Arial" pitchFamily="34" charset="0"/>
              </a:rPr>
              <a:t>Functional—processing narratives for software functions</a:t>
            </a:r>
          </a:p>
          <a:p>
            <a:pPr lvl="2" eaLnBrk="1" hangingPunct="1">
              <a:defRPr/>
            </a:pPr>
            <a:r>
              <a:rPr lang="en-US" altLang="ko-KR" sz="2025" dirty="0">
                <a:latin typeface="Arial" pitchFamily="34" charset="0"/>
                <a:ea typeface="굴림" pitchFamily="50" charset="-127"/>
                <a:cs typeface="Arial" pitchFamily="34" charset="0"/>
              </a:rPr>
              <a:t>Use-case—descriptions of the interaction between an “actor” and the system</a:t>
            </a:r>
          </a:p>
          <a:p>
            <a:pPr lvl="1" eaLnBrk="1" hangingPunct="1">
              <a:defRPr/>
            </a:pPr>
            <a:r>
              <a:rPr lang="en-US" altLang="ko-KR" dirty="0">
                <a:solidFill>
                  <a:schemeClr val="bg2"/>
                </a:solidFill>
                <a:latin typeface="Arial" pitchFamily="34" charset="0"/>
                <a:ea typeface="굴림" pitchFamily="50" charset="-127"/>
                <a:cs typeface="Arial" pitchFamily="34" charset="0"/>
              </a:rPr>
              <a:t>Class-based elements</a:t>
            </a:r>
          </a:p>
          <a:p>
            <a:pPr lvl="2" eaLnBrk="1" hangingPunct="1">
              <a:defRPr/>
            </a:pPr>
            <a:r>
              <a:rPr lang="en-US" altLang="ko-KR" sz="2025" dirty="0">
                <a:latin typeface="Arial" pitchFamily="34" charset="0"/>
                <a:ea typeface="굴림" pitchFamily="50" charset="-127"/>
                <a:cs typeface="Arial" pitchFamily="34" charset="0"/>
              </a:rPr>
              <a:t>Implied by scenarios</a:t>
            </a:r>
          </a:p>
          <a:p>
            <a:pPr lvl="1" eaLnBrk="1" hangingPunct="1">
              <a:defRPr/>
            </a:pPr>
            <a:r>
              <a:rPr lang="en-US" altLang="ko-KR" dirty="0">
                <a:solidFill>
                  <a:schemeClr val="bg2"/>
                </a:solidFill>
                <a:latin typeface="Arial" pitchFamily="34" charset="0"/>
                <a:ea typeface="굴림" pitchFamily="50" charset="-127"/>
                <a:cs typeface="Arial" pitchFamily="34" charset="0"/>
              </a:rPr>
              <a:t>Behavioral elements</a:t>
            </a:r>
          </a:p>
          <a:p>
            <a:pPr lvl="2" eaLnBrk="1" hangingPunct="1">
              <a:defRPr/>
            </a:pPr>
            <a:r>
              <a:rPr lang="en-US" altLang="ko-KR" sz="2025">
                <a:latin typeface="Arial" pitchFamily="34" charset="0"/>
                <a:ea typeface="굴림" pitchFamily="50" charset="-127"/>
                <a:cs typeface="Arial" pitchFamily="34" charset="0"/>
              </a:rPr>
              <a:t>State diagram</a:t>
            </a:r>
            <a:endParaRPr lang="en-US" altLang="ko-KR" sz="2025" dirty="0">
              <a:latin typeface="Arial" pitchFamily="34" charset="0"/>
              <a:ea typeface="굴림" pitchFamily="50" charset="-127"/>
              <a:cs typeface="Arial" pitchFamily="34" charset="0"/>
            </a:endParaRPr>
          </a:p>
        </p:txBody>
      </p:sp>
      <p:sp>
        <p:nvSpPr>
          <p:cNvPr id="27653" name="슬라이드 번호 개체 틀 4"/>
          <p:cNvSpPr>
            <a:spLocks noGrp="1"/>
          </p:cNvSpPr>
          <p:nvPr>
            <p:ph type="sldNum" sz="quarter" idx="11"/>
          </p:nvPr>
        </p:nvSpPr>
        <p:spPr>
          <a:noFill/>
        </p:spPr>
        <p:txBody>
          <a:bodyPr/>
          <a:lstStyle/>
          <a:p>
            <a:pPr defTabSz="1028700" fontAlgn="base">
              <a:spcBef>
                <a:spcPct val="0"/>
              </a:spcBef>
              <a:spcAft>
                <a:spcPct val="0"/>
              </a:spcAft>
            </a:pPr>
            <a:fld id="{D392E601-E0C0-40D0-A991-1C0E5108C966}" type="slidenum">
              <a:rPr lang="ko-KR" altLang="en-US">
                <a:solidFill>
                  <a:srgbClr val="003399"/>
                </a:solidFill>
                <a:ea typeface="굴림" pitchFamily="50" charset="-127"/>
              </a:rPr>
              <a:pPr defTabSz="1028700" fontAlgn="base">
                <a:spcBef>
                  <a:spcPct val="0"/>
                </a:spcBef>
                <a:spcAft>
                  <a:spcPct val="0"/>
                </a:spcAft>
              </a:pPr>
              <a:t>36</a:t>
            </a:fld>
            <a:endParaRPr lang="en-US" altLang="ko-KR">
              <a:solidFill>
                <a:srgbClr val="003399"/>
              </a:solidFill>
              <a:ea typeface="굴림" pitchFamily="50" charset="-127"/>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1" name="Rectangle 3"/>
          <p:cNvSpPr>
            <a:spLocks noGrp="1" noRot="1" noChangeArrowheads="1"/>
          </p:cNvSpPr>
          <p:nvPr>
            <p:ph type="title"/>
          </p:nvPr>
        </p:nvSpPr>
        <p:spPr>
          <a:xfrm>
            <a:off x="2450903" y="0"/>
            <a:ext cx="7288410" cy="1143000"/>
          </a:xfrm>
        </p:spPr>
        <p:txBody>
          <a:bodyPr/>
          <a:lstStyle/>
          <a:p>
            <a:pPr eaLnBrk="1" hangingPunct="1">
              <a:defRPr/>
            </a:pPr>
            <a:r>
              <a:rPr lang="en-US" altLang="ko-KR">
                <a:latin typeface="Arial" pitchFamily="34" charset="0"/>
                <a:ea typeface="굴림" pitchFamily="50" charset="-127"/>
                <a:cs typeface="Arial" pitchFamily="34" charset="0"/>
              </a:rPr>
              <a:t>Eliciting Requirements</a:t>
            </a:r>
          </a:p>
        </p:txBody>
      </p:sp>
      <p:sp>
        <p:nvSpPr>
          <p:cNvPr id="20484" name="슬라이드 번호 개체 틀 4"/>
          <p:cNvSpPr>
            <a:spLocks noGrp="1"/>
          </p:cNvSpPr>
          <p:nvPr>
            <p:ph type="sldNum" sz="quarter" idx="11"/>
          </p:nvPr>
        </p:nvSpPr>
        <p:spPr>
          <a:noFill/>
        </p:spPr>
        <p:txBody>
          <a:bodyPr/>
          <a:lstStyle/>
          <a:p>
            <a:pPr defTabSz="1028700" fontAlgn="base">
              <a:spcBef>
                <a:spcPct val="0"/>
              </a:spcBef>
              <a:spcAft>
                <a:spcPct val="0"/>
              </a:spcAft>
            </a:pPr>
            <a:fld id="{285841EF-CCAD-49D3-BB5A-C80A35823824}" type="slidenum">
              <a:rPr lang="ko-KR" altLang="en-US">
                <a:solidFill>
                  <a:srgbClr val="003399"/>
                </a:solidFill>
                <a:ea typeface="굴림" pitchFamily="50" charset="-127"/>
              </a:rPr>
              <a:pPr defTabSz="1028700" fontAlgn="base">
                <a:spcBef>
                  <a:spcPct val="0"/>
                </a:spcBef>
                <a:spcAft>
                  <a:spcPct val="0"/>
                </a:spcAft>
              </a:pPr>
              <a:t>37</a:t>
            </a:fld>
            <a:endParaRPr lang="en-US" altLang="ko-KR">
              <a:solidFill>
                <a:srgbClr val="003399"/>
              </a:solidFill>
              <a:ea typeface="굴림" pitchFamily="50" charset="-127"/>
            </a:endParaRPr>
          </a:p>
        </p:txBody>
      </p:sp>
      <p:sp>
        <p:nvSpPr>
          <p:cNvPr id="872450" name="Rectangle 2"/>
          <p:cNvSpPr>
            <a:spLocks noChangeArrowheads="1"/>
          </p:cNvSpPr>
          <p:nvPr/>
        </p:nvSpPr>
        <p:spPr bwMode="auto">
          <a:xfrm>
            <a:off x="2817019" y="1046560"/>
            <a:ext cx="6440091" cy="5139928"/>
          </a:xfrm>
          <a:prstGeom prst="rect">
            <a:avLst/>
          </a:prstGeom>
          <a:solidFill>
            <a:srgbClr val="96E3FE"/>
          </a:solidFill>
          <a:ln w="12700">
            <a:noFill/>
            <a:miter lim="800000"/>
            <a:headEnd/>
            <a:tailEnd/>
          </a:ln>
          <a:effectLst>
            <a:outerShdw dist="35921" dir="2700000" algn="ctr" rotWithShape="0">
              <a:schemeClr val="bg2"/>
            </a:outerShdw>
          </a:effectLst>
        </p:spPr>
        <p:txBody>
          <a:bodyPr wrap="none" anchor="ctr"/>
          <a:lstStyle/>
          <a:p>
            <a:pPr defTabSz="1028700" eaLnBrk="0" fontAlgn="base" hangingPunct="0">
              <a:lnSpc>
                <a:spcPct val="90000"/>
              </a:lnSpc>
              <a:spcBef>
                <a:spcPct val="0"/>
              </a:spcBef>
              <a:spcAft>
                <a:spcPct val="0"/>
              </a:spcAft>
              <a:defRPr/>
            </a:pPr>
            <a:endParaRPr lang="ko-KR" altLang="en-US" sz="2025" b="1">
              <a:solidFill>
                <a:srgbClr val="FFFFFF"/>
              </a:solidFill>
              <a:latin typeface="Helvetica" charset="0"/>
              <a:ea typeface="굴림" pitchFamily="50" charset="-127"/>
            </a:endParaRPr>
          </a:p>
        </p:txBody>
      </p:sp>
      <p:pic>
        <p:nvPicPr>
          <p:cNvPr id="20486" name="Picture 4"/>
          <p:cNvPicPr>
            <a:picLocks noChangeAspect="1" noChangeArrowheads="1"/>
          </p:cNvPicPr>
          <p:nvPr/>
        </p:nvPicPr>
        <p:blipFill>
          <a:blip r:embed="rId2"/>
          <a:srcRect/>
          <a:stretch>
            <a:fillRect/>
          </a:stretch>
        </p:blipFill>
        <p:spPr bwMode="auto">
          <a:xfrm>
            <a:off x="3404593" y="1453753"/>
            <a:ext cx="5386388" cy="3943350"/>
          </a:xfrm>
          <a:prstGeom prst="rect">
            <a:avLst/>
          </a:prstGeom>
          <a:noFill/>
          <a:ln w="12700">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Rectangle 2"/>
          <p:cNvSpPr>
            <a:spLocks noGrp="1" noRot="1" noChangeArrowheads="1"/>
          </p:cNvSpPr>
          <p:nvPr>
            <p:ph type="title"/>
          </p:nvPr>
        </p:nvSpPr>
        <p:spPr>
          <a:xfrm>
            <a:off x="3599260" y="275034"/>
            <a:ext cx="4991696" cy="1143000"/>
          </a:xfrm>
        </p:spPr>
        <p:txBody>
          <a:bodyPr/>
          <a:lstStyle/>
          <a:p>
            <a:pPr eaLnBrk="1" hangingPunct="1">
              <a:defRPr/>
            </a:pPr>
            <a:r>
              <a:rPr lang="en-US" altLang="ko-KR">
                <a:latin typeface="Arial" pitchFamily="34" charset="0"/>
                <a:ea typeface="굴림" pitchFamily="50" charset="-127"/>
                <a:cs typeface="Arial" pitchFamily="34" charset="0"/>
              </a:rPr>
              <a:t>Class Diagram</a:t>
            </a:r>
          </a:p>
        </p:txBody>
      </p:sp>
      <p:sp>
        <p:nvSpPr>
          <p:cNvPr id="28676" name="슬라이드 번호 개체 틀 4"/>
          <p:cNvSpPr>
            <a:spLocks noGrp="1"/>
          </p:cNvSpPr>
          <p:nvPr>
            <p:ph type="sldNum" sz="quarter" idx="11"/>
          </p:nvPr>
        </p:nvSpPr>
        <p:spPr>
          <a:noFill/>
        </p:spPr>
        <p:txBody>
          <a:bodyPr/>
          <a:lstStyle/>
          <a:p>
            <a:pPr defTabSz="1028700" fontAlgn="base">
              <a:spcBef>
                <a:spcPct val="0"/>
              </a:spcBef>
              <a:spcAft>
                <a:spcPct val="0"/>
              </a:spcAft>
            </a:pPr>
            <a:fld id="{1E95F3FD-EED9-4D31-87CA-7C2E52D50078}" type="slidenum">
              <a:rPr lang="ko-KR" altLang="en-US">
                <a:solidFill>
                  <a:srgbClr val="003399"/>
                </a:solidFill>
                <a:ea typeface="굴림" pitchFamily="50" charset="-127"/>
              </a:rPr>
              <a:pPr defTabSz="1028700" fontAlgn="base">
                <a:spcBef>
                  <a:spcPct val="0"/>
                </a:spcBef>
                <a:spcAft>
                  <a:spcPct val="0"/>
                </a:spcAft>
              </a:pPr>
              <a:t>38</a:t>
            </a:fld>
            <a:endParaRPr lang="en-US" altLang="ko-KR">
              <a:solidFill>
                <a:srgbClr val="003399"/>
              </a:solidFill>
              <a:ea typeface="굴림" pitchFamily="50" charset="-127"/>
            </a:endParaRPr>
          </a:p>
        </p:txBody>
      </p:sp>
      <p:pic>
        <p:nvPicPr>
          <p:cNvPr id="28677" name="Picture 3"/>
          <p:cNvPicPr>
            <a:picLocks noChangeAspect="1" noChangeArrowheads="1"/>
          </p:cNvPicPr>
          <p:nvPr/>
        </p:nvPicPr>
        <p:blipFill>
          <a:blip r:embed="rId2"/>
          <a:srcRect/>
          <a:stretch>
            <a:fillRect/>
          </a:stretch>
        </p:blipFill>
        <p:spPr bwMode="auto">
          <a:xfrm>
            <a:off x="5083374" y="2082403"/>
            <a:ext cx="2028825" cy="2686050"/>
          </a:xfrm>
          <a:prstGeom prst="rect">
            <a:avLst/>
          </a:prstGeom>
          <a:noFill/>
          <a:ln w="12700">
            <a:noFill/>
            <a:miter lim="800000"/>
            <a:headEnd/>
            <a:tailEnd/>
          </a:ln>
        </p:spPr>
      </p:pic>
      <p:sp>
        <p:nvSpPr>
          <p:cNvPr id="878596" name="Text Box 4"/>
          <p:cNvSpPr txBox="1">
            <a:spLocks noChangeArrowheads="1"/>
          </p:cNvSpPr>
          <p:nvPr/>
        </p:nvSpPr>
        <p:spPr bwMode="auto">
          <a:xfrm>
            <a:off x="3122415" y="1346597"/>
            <a:ext cx="3935693" cy="372794"/>
          </a:xfrm>
          <a:prstGeom prst="rect">
            <a:avLst/>
          </a:prstGeom>
          <a:noFill/>
          <a:ln w="12700">
            <a:noFill/>
            <a:miter lim="800000"/>
            <a:headEnd/>
            <a:tailEnd/>
          </a:ln>
          <a:effectLst/>
        </p:spPr>
        <p:txBody>
          <a:bodyPr wrap="none">
            <a:spAutoFit/>
          </a:bodyPr>
          <a:lstStyle/>
          <a:p>
            <a:pPr defTabSz="1028700" eaLnBrk="0" fontAlgn="base" hangingPunct="0">
              <a:lnSpc>
                <a:spcPct val="90000"/>
              </a:lnSpc>
              <a:spcBef>
                <a:spcPct val="0"/>
              </a:spcBef>
              <a:spcAft>
                <a:spcPct val="0"/>
              </a:spcAft>
              <a:defRPr/>
            </a:pPr>
            <a:r>
              <a:rPr lang="en-US" altLang="ko-KR" sz="2025" b="1">
                <a:solidFill>
                  <a:srgbClr val="F3FF07"/>
                </a:solidFill>
                <a:effectLst>
                  <a:outerShdw blurRad="38100" dist="38100" dir="2700000" algn="tl">
                    <a:srgbClr val="000000"/>
                  </a:outerShdw>
                </a:effectLst>
                <a:latin typeface="Helvetica" charset="0"/>
                <a:ea typeface="굴림" pitchFamily="50" charset="-127"/>
              </a:rPr>
              <a:t>From the </a:t>
            </a:r>
            <a:r>
              <a:rPr lang="en-US" altLang="ko-KR" sz="2025" b="1" i="1">
                <a:solidFill>
                  <a:srgbClr val="F3FF07"/>
                </a:solidFill>
                <a:effectLst>
                  <a:outerShdw blurRad="38100" dist="38100" dir="2700000" algn="tl">
                    <a:srgbClr val="000000"/>
                  </a:outerShdw>
                </a:effectLst>
                <a:latin typeface="Helvetica" charset="0"/>
                <a:ea typeface="굴림" pitchFamily="50" charset="-127"/>
              </a:rPr>
              <a:t>SafeHome</a:t>
            </a:r>
            <a:r>
              <a:rPr lang="en-US" altLang="ko-KR" sz="2025" b="1">
                <a:solidFill>
                  <a:srgbClr val="F3FF07"/>
                </a:solidFill>
                <a:effectLst>
                  <a:outerShdw blurRad="38100" dist="38100" dir="2700000" algn="tl">
                    <a:srgbClr val="000000"/>
                  </a:outerShdw>
                </a:effectLst>
                <a:latin typeface="Helvetica" charset="0"/>
                <a:ea typeface="굴림" pitchFamily="50" charset="-127"/>
              </a:rPr>
              <a:t> system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9" name="Rectangle 3"/>
          <p:cNvSpPr>
            <a:spLocks noGrp="1" noRot="1" noChangeArrowheads="1"/>
          </p:cNvSpPr>
          <p:nvPr>
            <p:ph type="title"/>
          </p:nvPr>
        </p:nvSpPr>
        <p:spPr>
          <a:xfrm>
            <a:off x="3652838" y="0"/>
            <a:ext cx="4882753" cy="1143000"/>
          </a:xfrm>
        </p:spPr>
        <p:txBody>
          <a:bodyPr/>
          <a:lstStyle/>
          <a:p>
            <a:pPr eaLnBrk="1" hangingPunct="1">
              <a:defRPr/>
            </a:pPr>
            <a:r>
              <a:rPr lang="en-US" altLang="ko-KR">
                <a:latin typeface="Arial" pitchFamily="34" charset="0"/>
                <a:ea typeface="굴림" pitchFamily="50" charset="-127"/>
                <a:cs typeface="Arial" pitchFamily="34" charset="0"/>
              </a:rPr>
              <a:t>State Diagram</a:t>
            </a:r>
          </a:p>
        </p:txBody>
      </p:sp>
      <p:sp>
        <p:nvSpPr>
          <p:cNvPr id="29700" name="슬라이드 번호 개체 틀 4"/>
          <p:cNvSpPr>
            <a:spLocks noGrp="1"/>
          </p:cNvSpPr>
          <p:nvPr>
            <p:ph type="sldNum" sz="quarter" idx="11"/>
          </p:nvPr>
        </p:nvSpPr>
        <p:spPr>
          <a:noFill/>
        </p:spPr>
        <p:txBody>
          <a:bodyPr/>
          <a:lstStyle/>
          <a:p>
            <a:pPr defTabSz="1028700" fontAlgn="base">
              <a:spcBef>
                <a:spcPct val="0"/>
              </a:spcBef>
              <a:spcAft>
                <a:spcPct val="0"/>
              </a:spcAft>
            </a:pPr>
            <a:fld id="{57DE6967-A91A-47F6-A7B7-B2D370026C13}" type="slidenum">
              <a:rPr lang="ko-KR" altLang="en-US">
                <a:solidFill>
                  <a:srgbClr val="003399"/>
                </a:solidFill>
                <a:ea typeface="굴림" pitchFamily="50" charset="-127"/>
              </a:rPr>
              <a:pPr defTabSz="1028700" fontAlgn="base">
                <a:spcBef>
                  <a:spcPct val="0"/>
                </a:spcBef>
                <a:spcAft>
                  <a:spcPct val="0"/>
                </a:spcAft>
              </a:pPr>
              <a:t>39</a:t>
            </a:fld>
            <a:endParaRPr lang="en-US" altLang="ko-KR">
              <a:solidFill>
                <a:srgbClr val="003399"/>
              </a:solidFill>
              <a:ea typeface="굴림" pitchFamily="50" charset="-127"/>
            </a:endParaRPr>
          </a:p>
        </p:txBody>
      </p:sp>
      <p:sp>
        <p:nvSpPr>
          <p:cNvPr id="879618" name="Rectangle 2"/>
          <p:cNvSpPr>
            <a:spLocks noChangeArrowheads="1"/>
          </p:cNvSpPr>
          <p:nvPr/>
        </p:nvSpPr>
        <p:spPr bwMode="auto">
          <a:xfrm>
            <a:off x="2892029" y="944762"/>
            <a:ext cx="6263283" cy="5241726"/>
          </a:xfrm>
          <a:prstGeom prst="rect">
            <a:avLst/>
          </a:prstGeom>
          <a:solidFill>
            <a:srgbClr val="96E3FE"/>
          </a:solidFill>
          <a:ln w="12700">
            <a:noFill/>
            <a:miter lim="800000"/>
            <a:headEnd/>
            <a:tailEnd/>
          </a:ln>
          <a:effectLst>
            <a:outerShdw dist="35921" dir="2700000" algn="ctr" rotWithShape="0">
              <a:schemeClr val="bg2"/>
            </a:outerShdw>
          </a:effectLst>
        </p:spPr>
        <p:txBody>
          <a:bodyPr wrap="none" anchor="ctr"/>
          <a:lstStyle/>
          <a:p>
            <a:pPr defTabSz="1028700" eaLnBrk="0" fontAlgn="base" hangingPunct="0">
              <a:lnSpc>
                <a:spcPct val="90000"/>
              </a:lnSpc>
              <a:spcBef>
                <a:spcPct val="0"/>
              </a:spcBef>
              <a:spcAft>
                <a:spcPct val="0"/>
              </a:spcAft>
              <a:defRPr/>
            </a:pPr>
            <a:endParaRPr lang="ko-KR" altLang="en-US" sz="2025" b="1">
              <a:solidFill>
                <a:srgbClr val="FFFFFF"/>
              </a:solidFill>
              <a:latin typeface="Helvetica" charset="0"/>
              <a:ea typeface="굴림" pitchFamily="50" charset="-127"/>
            </a:endParaRPr>
          </a:p>
        </p:txBody>
      </p:sp>
      <p:pic>
        <p:nvPicPr>
          <p:cNvPr id="29702" name="Picture 4"/>
          <p:cNvPicPr>
            <a:picLocks noChangeAspect="1" noChangeArrowheads="1"/>
          </p:cNvPicPr>
          <p:nvPr/>
        </p:nvPicPr>
        <p:blipFill>
          <a:blip r:embed="rId2"/>
          <a:srcRect/>
          <a:stretch>
            <a:fillRect/>
          </a:stretch>
        </p:blipFill>
        <p:spPr bwMode="auto">
          <a:xfrm>
            <a:off x="3561755" y="848321"/>
            <a:ext cx="5072063" cy="5586413"/>
          </a:xfrm>
          <a:prstGeom prst="rect">
            <a:avLst/>
          </a:prstGeom>
          <a:noFill/>
          <a:ln w="12700">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4039AF-A778-884A-8188-4DF8203FAFFA}"/>
              </a:ext>
            </a:extLst>
          </p:cNvPr>
          <p:cNvSpPr>
            <a:spLocks noGrp="1"/>
          </p:cNvSpPr>
          <p:nvPr>
            <p:ph type="title"/>
          </p:nvPr>
        </p:nvSpPr>
        <p:spPr/>
        <p:txBody>
          <a:bodyPr/>
          <a:lstStyle/>
          <a:p>
            <a:endParaRPr lang="ko-KR" altLang="en-US"/>
          </a:p>
        </p:txBody>
      </p:sp>
      <p:sp>
        <p:nvSpPr>
          <p:cNvPr id="4" name="날짜 개체 틀 3">
            <a:extLst>
              <a:ext uri="{FF2B5EF4-FFF2-40B4-BE49-F238E27FC236}">
                <a16:creationId xmlns:a16="http://schemas.microsoft.com/office/drawing/2014/main" id="{B5227993-31A2-E20A-B468-7686DC40BC2C}"/>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74BFFEB2-B241-C34A-D18E-C2BAD307B79F}"/>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56C01BCC-C0DF-7A91-74F1-CCF1FAAA3F29}"/>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4</a:t>
            </a:fld>
            <a:endParaRPr lang="ko-KR" altLang="en-US" dirty="0"/>
          </a:p>
        </p:txBody>
      </p:sp>
      <p:pic>
        <p:nvPicPr>
          <p:cNvPr id="8" name="그림 7" descr="텍스트이(가) 표시된 사진&#10;&#10;AI가 생성한 콘텐츠는 부정확할 수 있습니다.">
            <a:extLst>
              <a:ext uri="{FF2B5EF4-FFF2-40B4-BE49-F238E27FC236}">
                <a16:creationId xmlns:a16="http://schemas.microsoft.com/office/drawing/2014/main" id="{1E8E1E5E-AB51-1B10-7620-209DBD174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97282"/>
            <a:ext cx="8077200" cy="6276975"/>
          </a:xfrm>
          <a:prstGeom prst="rect">
            <a:avLst/>
          </a:prstGeom>
        </p:spPr>
      </p:pic>
      <p:grpSp>
        <p:nvGrpSpPr>
          <p:cNvPr id="18" name="그룹 17">
            <a:extLst>
              <a:ext uri="{FF2B5EF4-FFF2-40B4-BE49-F238E27FC236}">
                <a16:creationId xmlns:a16="http://schemas.microsoft.com/office/drawing/2014/main" id="{0CE62132-3516-A741-CC24-83D1E8FB56DA}"/>
              </a:ext>
            </a:extLst>
          </p:cNvPr>
          <p:cNvGrpSpPr/>
          <p:nvPr/>
        </p:nvGrpSpPr>
        <p:grpSpPr>
          <a:xfrm>
            <a:off x="1828800" y="275110"/>
            <a:ext cx="8077200" cy="6241700"/>
            <a:chOff x="1828800" y="275110"/>
            <a:chExt cx="8077200" cy="6241700"/>
          </a:xfrm>
        </p:grpSpPr>
        <p:sp>
          <p:nvSpPr>
            <p:cNvPr id="3" name="TextBox 2">
              <a:extLst>
                <a:ext uri="{FF2B5EF4-FFF2-40B4-BE49-F238E27FC236}">
                  <a16:creationId xmlns:a16="http://schemas.microsoft.com/office/drawing/2014/main" id="{AF73BDD4-F80A-5BE0-6B87-88B597419A27}"/>
                </a:ext>
              </a:extLst>
            </p:cNvPr>
            <p:cNvSpPr txBox="1"/>
            <p:nvPr/>
          </p:nvSpPr>
          <p:spPr>
            <a:xfrm>
              <a:off x="1828800" y="6176242"/>
              <a:ext cx="8077200" cy="340568"/>
            </a:xfrm>
            <a:prstGeom prst="rect">
              <a:avLst/>
            </a:prstGeom>
            <a:solidFill>
              <a:schemeClr val="bg1"/>
            </a:solidFill>
          </p:spPr>
          <p:txBody>
            <a:bodyPr wrap="square" rtlCol="0" anchor="ctr">
              <a:noAutofit/>
            </a:bodyPr>
            <a:lstStyle/>
            <a:p>
              <a:pPr>
                <a:spcBef>
                  <a:spcPts val="600"/>
                </a:spcBef>
              </a:pPr>
              <a:r>
                <a:rPr lang="en-US" altLang="ko-KR" sz="1200" b="1" dirty="0"/>
                <a:t>Fig 7-6 Example showing the importance of requirement elicitation (taken from </a:t>
              </a:r>
              <a:r>
                <a:rPr lang="ko-KR" altLang="en-US" sz="1200" b="1" dirty="0"/>
                <a:t>소프트웨어공학 이론과 실제</a:t>
              </a:r>
              <a:r>
                <a:rPr lang="en-US" altLang="ko-KR" sz="1200" b="1" dirty="0"/>
                <a:t>)</a:t>
              </a:r>
              <a:endParaRPr lang="ko-KR" altLang="en-US" sz="1200" b="1" dirty="0"/>
            </a:p>
          </p:txBody>
        </p:sp>
        <p:sp>
          <p:nvSpPr>
            <p:cNvPr id="7" name="TextBox 6">
              <a:extLst>
                <a:ext uri="{FF2B5EF4-FFF2-40B4-BE49-F238E27FC236}">
                  <a16:creationId xmlns:a16="http://schemas.microsoft.com/office/drawing/2014/main" id="{C8D32C72-5BBD-3E51-2878-62C1C171A3FD}"/>
                </a:ext>
              </a:extLst>
            </p:cNvPr>
            <p:cNvSpPr txBox="1"/>
            <p:nvPr/>
          </p:nvSpPr>
          <p:spPr>
            <a:xfrm>
              <a:off x="2971800" y="275110"/>
              <a:ext cx="1447800" cy="1752600"/>
            </a:xfrm>
            <a:prstGeom prst="rect">
              <a:avLst/>
            </a:prstGeom>
            <a:solidFill>
              <a:schemeClr val="bg1"/>
            </a:solidFill>
          </p:spPr>
          <p:txBody>
            <a:bodyPr wrap="square" rtlCol="0" anchor="ctr">
              <a:noAutofit/>
            </a:bodyPr>
            <a:lstStyle/>
            <a:p>
              <a:pPr>
                <a:spcBef>
                  <a:spcPts val="600"/>
                </a:spcBef>
              </a:pPr>
              <a:r>
                <a:rPr lang="en-US" altLang="ko-KR" sz="1050" b="1" dirty="0"/>
                <a:t>[1. Request</a:t>
              </a:r>
              <a:r>
                <a:rPr lang="ko-KR" altLang="en-US" sz="1050" b="1" dirty="0"/>
                <a:t> </a:t>
              </a:r>
              <a:r>
                <a:rPr lang="en-US" altLang="ko-KR" sz="1050" b="1" dirty="0"/>
                <a:t>of</a:t>
              </a:r>
              <a:r>
                <a:rPr lang="ko-KR" altLang="en-US" sz="1050" b="1" dirty="0"/>
                <a:t> </a:t>
              </a:r>
              <a:r>
                <a:rPr lang="en-US" altLang="ko-KR" sz="1050" b="1" dirty="0"/>
                <a:t>a customer]</a:t>
              </a:r>
            </a:p>
            <a:p>
              <a:pPr>
                <a:spcBef>
                  <a:spcPts val="600"/>
                </a:spcBef>
              </a:pPr>
              <a:r>
                <a:rPr lang="en-US" altLang="ko-KR" sz="1050" dirty="0"/>
                <a:t>I need a good swing, which is 3 time better than swings of other companies</a:t>
              </a:r>
            </a:p>
            <a:p>
              <a:pPr>
                <a:spcBef>
                  <a:spcPts val="600"/>
                </a:spcBef>
              </a:pPr>
              <a:endParaRPr lang="en-US" altLang="ko-KR" sz="1050" dirty="0"/>
            </a:p>
            <a:p>
              <a:pPr>
                <a:spcBef>
                  <a:spcPts val="600"/>
                </a:spcBef>
              </a:pPr>
              <a:endParaRPr lang="ko-KR" altLang="en-US" sz="1050" dirty="0"/>
            </a:p>
          </p:txBody>
        </p:sp>
        <p:sp>
          <p:nvSpPr>
            <p:cNvPr id="9" name="TextBox 8">
              <a:extLst>
                <a:ext uri="{FF2B5EF4-FFF2-40B4-BE49-F238E27FC236}">
                  <a16:creationId xmlns:a16="http://schemas.microsoft.com/office/drawing/2014/main" id="{5F96A554-86B9-7AF2-4EB9-74AFA63E76DD}"/>
                </a:ext>
              </a:extLst>
            </p:cNvPr>
            <p:cNvSpPr txBox="1"/>
            <p:nvPr/>
          </p:nvSpPr>
          <p:spPr>
            <a:xfrm>
              <a:off x="5668490" y="275110"/>
              <a:ext cx="1447800" cy="1752600"/>
            </a:xfrm>
            <a:prstGeom prst="rect">
              <a:avLst/>
            </a:prstGeom>
            <a:solidFill>
              <a:schemeClr val="bg1"/>
            </a:solidFill>
          </p:spPr>
          <p:txBody>
            <a:bodyPr wrap="square" rtlCol="0" anchor="ctr">
              <a:noAutofit/>
            </a:bodyPr>
            <a:lstStyle/>
            <a:p>
              <a:pPr>
                <a:spcBef>
                  <a:spcPts val="600"/>
                </a:spcBef>
              </a:pPr>
              <a:r>
                <a:rPr lang="en-US" altLang="ko-KR" sz="1050" b="1" dirty="0"/>
                <a:t>[2. Understanding of a PM]</a:t>
              </a:r>
            </a:p>
            <a:p>
              <a:pPr>
                <a:spcBef>
                  <a:spcPts val="600"/>
                </a:spcBef>
              </a:pPr>
              <a:r>
                <a:rPr lang="en-US" altLang="ko-KR" sz="1050" dirty="0"/>
                <a:t>I understand (but I think that 3 time better is too much. I think this swing will be enough. The detail will be developed by designers)  </a:t>
              </a:r>
            </a:p>
          </p:txBody>
        </p:sp>
        <p:sp>
          <p:nvSpPr>
            <p:cNvPr id="10" name="TextBox 9">
              <a:extLst>
                <a:ext uri="{FF2B5EF4-FFF2-40B4-BE49-F238E27FC236}">
                  <a16:creationId xmlns:a16="http://schemas.microsoft.com/office/drawing/2014/main" id="{E2493C71-A3FB-C35C-5060-4AC01ABEE6A3}"/>
                </a:ext>
              </a:extLst>
            </p:cNvPr>
            <p:cNvSpPr txBox="1"/>
            <p:nvPr/>
          </p:nvSpPr>
          <p:spPr>
            <a:xfrm>
              <a:off x="8355858" y="275110"/>
              <a:ext cx="1447800" cy="1752600"/>
            </a:xfrm>
            <a:prstGeom prst="rect">
              <a:avLst/>
            </a:prstGeom>
            <a:solidFill>
              <a:schemeClr val="bg1"/>
            </a:solidFill>
          </p:spPr>
          <p:txBody>
            <a:bodyPr wrap="square" rtlCol="0" anchor="ctr">
              <a:noAutofit/>
            </a:bodyPr>
            <a:lstStyle/>
            <a:p>
              <a:pPr>
                <a:spcBef>
                  <a:spcPts val="600"/>
                </a:spcBef>
              </a:pPr>
              <a:r>
                <a:rPr lang="en-US" altLang="ko-KR" sz="1050" b="1" dirty="0"/>
                <a:t>[3. Design from a designer]  </a:t>
              </a:r>
            </a:p>
            <a:p>
              <a:pPr>
                <a:spcBef>
                  <a:spcPts val="600"/>
                </a:spcBef>
              </a:pPr>
              <a:r>
                <a:rPr lang="en-US" altLang="ko-KR" sz="1050" dirty="0"/>
                <a:t>Ok, after analysis of customer’s request, I make a swing as follow. I need to make supports which costs more</a:t>
              </a:r>
            </a:p>
            <a:p>
              <a:pPr>
                <a:spcBef>
                  <a:spcPts val="600"/>
                </a:spcBef>
              </a:pPr>
              <a:endParaRPr lang="en-US" altLang="ko-KR" sz="1050" dirty="0"/>
            </a:p>
          </p:txBody>
        </p:sp>
        <p:sp>
          <p:nvSpPr>
            <p:cNvPr id="11" name="TextBox 10">
              <a:extLst>
                <a:ext uri="{FF2B5EF4-FFF2-40B4-BE49-F238E27FC236}">
                  <a16:creationId xmlns:a16="http://schemas.microsoft.com/office/drawing/2014/main" id="{B0227C87-3FC3-8B05-F84F-B25EB4DEB634}"/>
                </a:ext>
              </a:extLst>
            </p:cNvPr>
            <p:cNvSpPr txBox="1"/>
            <p:nvPr/>
          </p:nvSpPr>
          <p:spPr>
            <a:xfrm>
              <a:off x="2971800" y="2286000"/>
              <a:ext cx="1447800" cy="1752600"/>
            </a:xfrm>
            <a:prstGeom prst="rect">
              <a:avLst/>
            </a:prstGeom>
            <a:solidFill>
              <a:schemeClr val="bg1"/>
            </a:solidFill>
          </p:spPr>
          <p:txBody>
            <a:bodyPr wrap="square" rtlCol="0" anchor="ctr">
              <a:noAutofit/>
            </a:bodyPr>
            <a:lstStyle/>
            <a:p>
              <a:pPr>
                <a:spcBef>
                  <a:spcPts val="600"/>
                </a:spcBef>
              </a:pPr>
              <a:r>
                <a:rPr lang="en-US" altLang="ko-KR" sz="1050" b="1" dirty="0"/>
                <a:t>[4. Code from a programmer]  </a:t>
              </a:r>
            </a:p>
            <a:p>
              <a:pPr>
                <a:spcBef>
                  <a:spcPts val="600"/>
                </a:spcBef>
              </a:pPr>
              <a:r>
                <a:rPr lang="en-US" altLang="ko-KR" sz="1050" dirty="0"/>
                <a:t>According to a design spec, a board should be combined with a string and a tree and can move. My code satisfies the specification. </a:t>
              </a:r>
            </a:p>
          </p:txBody>
        </p:sp>
        <p:sp>
          <p:nvSpPr>
            <p:cNvPr id="12" name="TextBox 11">
              <a:extLst>
                <a:ext uri="{FF2B5EF4-FFF2-40B4-BE49-F238E27FC236}">
                  <a16:creationId xmlns:a16="http://schemas.microsoft.com/office/drawing/2014/main" id="{346EE87E-D8DB-D003-5505-C5427F73E831}"/>
                </a:ext>
              </a:extLst>
            </p:cNvPr>
            <p:cNvSpPr txBox="1"/>
            <p:nvPr/>
          </p:nvSpPr>
          <p:spPr>
            <a:xfrm>
              <a:off x="5673434" y="2286989"/>
              <a:ext cx="1447800" cy="1752600"/>
            </a:xfrm>
            <a:prstGeom prst="rect">
              <a:avLst/>
            </a:prstGeom>
            <a:solidFill>
              <a:schemeClr val="bg1"/>
            </a:solidFill>
          </p:spPr>
          <p:txBody>
            <a:bodyPr wrap="square" rtlCol="0" anchor="ctr">
              <a:noAutofit/>
            </a:bodyPr>
            <a:lstStyle/>
            <a:p>
              <a:pPr>
                <a:spcBef>
                  <a:spcPts val="600"/>
                </a:spcBef>
              </a:pPr>
              <a:r>
                <a:rPr lang="en-US" altLang="ko-KR" sz="1050" b="1" dirty="0"/>
                <a:t>[5. Marketer]  </a:t>
              </a:r>
            </a:p>
            <a:p>
              <a:pPr>
                <a:spcBef>
                  <a:spcPts val="600"/>
                </a:spcBef>
              </a:pPr>
              <a:r>
                <a:rPr lang="en-US" altLang="ko-KR" sz="1050" dirty="0"/>
                <a:t>My company has developed the world’s first high performance swing to provide best service and satisfaction…</a:t>
              </a:r>
            </a:p>
            <a:p>
              <a:pPr>
                <a:spcBef>
                  <a:spcPts val="600"/>
                </a:spcBef>
              </a:pPr>
              <a:endParaRPr lang="en-US" altLang="ko-KR" sz="1050" dirty="0"/>
            </a:p>
          </p:txBody>
        </p:sp>
        <p:sp>
          <p:nvSpPr>
            <p:cNvPr id="13" name="TextBox 12">
              <a:extLst>
                <a:ext uri="{FF2B5EF4-FFF2-40B4-BE49-F238E27FC236}">
                  <a16:creationId xmlns:a16="http://schemas.microsoft.com/office/drawing/2014/main" id="{DBFE1111-93B9-12C5-818F-3CE6EDFC1431}"/>
                </a:ext>
              </a:extLst>
            </p:cNvPr>
            <p:cNvSpPr txBox="1"/>
            <p:nvPr/>
          </p:nvSpPr>
          <p:spPr>
            <a:xfrm>
              <a:off x="8355858" y="2286000"/>
              <a:ext cx="1447800" cy="1752600"/>
            </a:xfrm>
            <a:prstGeom prst="rect">
              <a:avLst/>
            </a:prstGeom>
            <a:solidFill>
              <a:schemeClr val="bg1"/>
            </a:solidFill>
          </p:spPr>
          <p:txBody>
            <a:bodyPr wrap="square" rtlCol="0" anchor="ctr">
              <a:noAutofit/>
            </a:bodyPr>
            <a:lstStyle/>
            <a:p>
              <a:pPr>
                <a:spcBef>
                  <a:spcPts val="600"/>
                </a:spcBef>
              </a:pPr>
              <a:r>
                <a:rPr lang="en-US" altLang="ko-KR" sz="1050" b="1" dirty="0"/>
                <a:t>[6. Project documentation]  </a:t>
              </a:r>
            </a:p>
            <a:p>
              <a:pPr>
                <a:spcBef>
                  <a:spcPts val="600"/>
                </a:spcBef>
              </a:pPr>
              <a:r>
                <a:rPr lang="en-US" altLang="ko-KR" sz="1050" dirty="0"/>
                <a:t>Oh my ***. No documents have been written, as we delayed documentation for busy development schedule. </a:t>
              </a:r>
            </a:p>
            <a:p>
              <a:pPr>
                <a:spcBef>
                  <a:spcPts val="600"/>
                </a:spcBef>
              </a:pPr>
              <a:endParaRPr lang="en-US" altLang="ko-KR" sz="1050" dirty="0"/>
            </a:p>
          </p:txBody>
        </p:sp>
        <p:sp>
          <p:nvSpPr>
            <p:cNvPr id="14" name="TextBox 13">
              <a:extLst>
                <a:ext uri="{FF2B5EF4-FFF2-40B4-BE49-F238E27FC236}">
                  <a16:creationId xmlns:a16="http://schemas.microsoft.com/office/drawing/2014/main" id="{8ED0D0F3-365A-A5D1-1851-A0C149B9EE61}"/>
                </a:ext>
              </a:extLst>
            </p:cNvPr>
            <p:cNvSpPr txBox="1"/>
            <p:nvPr/>
          </p:nvSpPr>
          <p:spPr>
            <a:xfrm>
              <a:off x="2971800" y="4296890"/>
              <a:ext cx="1447800" cy="1752600"/>
            </a:xfrm>
            <a:prstGeom prst="rect">
              <a:avLst/>
            </a:prstGeom>
            <a:solidFill>
              <a:schemeClr val="bg1"/>
            </a:solidFill>
          </p:spPr>
          <p:txBody>
            <a:bodyPr wrap="square" rtlCol="0" anchor="ctr">
              <a:noAutofit/>
            </a:bodyPr>
            <a:lstStyle/>
            <a:p>
              <a:pPr>
                <a:spcBef>
                  <a:spcPts val="600"/>
                </a:spcBef>
              </a:pPr>
              <a:r>
                <a:rPr lang="en-US" altLang="ko-KR" sz="1050" b="1" dirty="0"/>
                <a:t>[7. Initial product release]  </a:t>
              </a:r>
            </a:p>
            <a:p>
              <a:pPr>
                <a:spcBef>
                  <a:spcPts val="600"/>
                </a:spcBef>
              </a:pPr>
              <a:r>
                <a:rPr lang="en-US" altLang="ko-KR" sz="1050" dirty="0"/>
                <a:t>Well, an initial product came out of the given development schedule is as follows. It can swing with binding to a tree. </a:t>
              </a:r>
            </a:p>
          </p:txBody>
        </p:sp>
        <p:sp>
          <p:nvSpPr>
            <p:cNvPr id="16" name="TextBox 15">
              <a:extLst>
                <a:ext uri="{FF2B5EF4-FFF2-40B4-BE49-F238E27FC236}">
                  <a16:creationId xmlns:a16="http://schemas.microsoft.com/office/drawing/2014/main" id="{86F7D507-8E40-6A37-4449-A2B12CEDA1A8}"/>
                </a:ext>
              </a:extLst>
            </p:cNvPr>
            <p:cNvSpPr txBox="1"/>
            <p:nvPr/>
          </p:nvSpPr>
          <p:spPr>
            <a:xfrm>
              <a:off x="5668490" y="4296890"/>
              <a:ext cx="1447800" cy="1752600"/>
            </a:xfrm>
            <a:prstGeom prst="rect">
              <a:avLst/>
            </a:prstGeom>
            <a:solidFill>
              <a:schemeClr val="bg1"/>
            </a:solidFill>
          </p:spPr>
          <p:txBody>
            <a:bodyPr wrap="square" rtlCol="0" anchor="ctr">
              <a:noAutofit/>
            </a:bodyPr>
            <a:lstStyle/>
            <a:p>
              <a:pPr>
                <a:spcBef>
                  <a:spcPts val="600"/>
                </a:spcBef>
              </a:pPr>
              <a:r>
                <a:rPr lang="en-US" altLang="ko-KR" sz="1050" b="1" dirty="0"/>
                <a:t>[8. Service provided]  </a:t>
              </a:r>
            </a:p>
            <a:p>
              <a:pPr>
                <a:spcBef>
                  <a:spcPts val="600"/>
                </a:spcBef>
              </a:pPr>
              <a:r>
                <a:rPr lang="en-US" altLang="ko-KR" sz="1050" dirty="0"/>
                <a:t>Additional components should be purchased  in addition to the released product </a:t>
              </a:r>
            </a:p>
            <a:p>
              <a:pPr>
                <a:spcBef>
                  <a:spcPts val="600"/>
                </a:spcBef>
              </a:pPr>
              <a:endParaRPr lang="en-US" altLang="ko-KR" sz="1050" dirty="0"/>
            </a:p>
            <a:p>
              <a:pPr>
                <a:spcBef>
                  <a:spcPts val="600"/>
                </a:spcBef>
              </a:pPr>
              <a:endParaRPr lang="en-US" altLang="ko-KR" sz="1050" dirty="0"/>
            </a:p>
          </p:txBody>
        </p:sp>
        <p:sp>
          <p:nvSpPr>
            <p:cNvPr id="17" name="TextBox 16">
              <a:extLst>
                <a:ext uri="{FF2B5EF4-FFF2-40B4-BE49-F238E27FC236}">
                  <a16:creationId xmlns:a16="http://schemas.microsoft.com/office/drawing/2014/main" id="{5387AD26-8771-CC13-6F35-E010022CA59B}"/>
                </a:ext>
              </a:extLst>
            </p:cNvPr>
            <p:cNvSpPr txBox="1"/>
            <p:nvPr/>
          </p:nvSpPr>
          <p:spPr>
            <a:xfrm>
              <a:off x="8365180" y="4292932"/>
              <a:ext cx="1447800" cy="1752600"/>
            </a:xfrm>
            <a:prstGeom prst="rect">
              <a:avLst/>
            </a:prstGeom>
            <a:solidFill>
              <a:schemeClr val="bg1"/>
            </a:solidFill>
          </p:spPr>
          <p:txBody>
            <a:bodyPr wrap="square" rtlCol="0" anchor="ctr">
              <a:noAutofit/>
            </a:bodyPr>
            <a:lstStyle/>
            <a:p>
              <a:pPr>
                <a:spcBef>
                  <a:spcPts val="600"/>
                </a:spcBef>
              </a:pPr>
              <a:r>
                <a:rPr lang="en-US" altLang="ko-KR" sz="1050" b="1" dirty="0"/>
                <a:t>[9. What a customers really wants]  </a:t>
              </a:r>
            </a:p>
            <a:p>
              <a:pPr>
                <a:spcBef>
                  <a:spcPts val="600"/>
                </a:spcBef>
              </a:pPr>
              <a:r>
                <a:rPr lang="en-US" altLang="ko-KR" sz="1050" dirty="0"/>
                <a:t>Panda will be happy with this swing </a:t>
              </a:r>
            </a:p>
            <a:p>
              <a:pPr>
                <a:spcBef>
                  <a:spcPts val="600"/>
                </a:spcBef>
              </a:pPr>
              <a:endParaRPr lang="en-US" altLang="ko-KR" sz="1050" dirty="0"/>
            </a:p>
            <a:p>
              <a:pPr>
                <a:spcBef>
                  <a:spcPts val="600"/>
                </a:spcBef>
              </a:pPr>
              <a:endParaRPr lang="en-US" altLang="ko-KR" sz="1050" dirty="0"/>
            </a:p>
            <a:p>
              <a:pPr>
                <a:spcBef>
                  <a:spcPts val="600"/>
                </a:spcBef>
              </a:pPr>
              <a:endParaRPr lang="en-US" altLang="ko-KR" sz="1050" dirty="0"/>
            </a:p>
            <a:p>
              <a:pPr>
                <a:spcBef>
                  <a:spcPts val="600"/>
                </a:spcBef>
              </a:pPr>
              <a:endParaRPr lang="en-US" altLang="ko-KR" sz="1050" dirty="0"/>
            </a:p>
          </p:txBody>
        </p:sp>
      </p:grpSp>
    </p:spTree>
    <p:extLst>
      <p:ext uri="{BB962C8B-B14F-4D97-AF65-F5344CB8AC3E}">
        <p14:creationId xmlns:p14="http://schemas.microsoft.com/office/powerpoint/2010/main" val="6513170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Rectangle 2"/>
          <p:cNvSpPr>
            <a:spLocks noGrp="1" noRot="1" noChangeArrowheads="1"/>
          </p:cNvSpPr>
          <p:nvPr>
            <p:ph type="title"/>
          </p:nvPr>
        </p:nvSpPr>
        <p:spPr>
          <a:xfrm>
            <a:off x="1766888" y="275034"/>
            <a:ext cx="8654653" cy="1143000"/>
          </a:xfrm>
        </p:spPr>
        <p:txBody>
          <a:bodyPr/>
          <a:lstStyle/>
          <a:p>
            <a:pPr eaLnBrk="1" hangingPunct="1">
              <a:defRPr/>
            </a:pPr>
            <a:r>
              <a:rPr lang="en-US" altLang="ko-KR">
                <a:latin typeface="Arial" pitchFamily="34" charset="0"/>
                <a:ea typeface="굴림" pitchFamily="50" charset="-127"/>
                <a:cs typeface="Arial" pitchFamily="34" charset="0"/>
              </a:rPr>
              <a:t>Negotiating Requirements</a:t>
            </a:r>
          </a:p>
        </p:txBody>
      </p:sp>
      <p:sp>
        <p:nvSpPr>
          <p:cNvPr id="881667" name="Rectangle 3"/>
          <p:cNvSpPr>
            <a:spLocks noGrp="1" noRot="1" noChangeArrowheads="1"/>
          </p:cNvSpPr>
          <p:nvPr>
            <p:ph idx="1"/>
          </p:nvPr>
        </p:nvSpPr>
        <p:spPr/>
        <p:txBody>
          <a:bodyPr/>
          <a:lstStyle/>
          <a:p>
            <a:pPr eaLnBrk="1" hangingPunct="1">
              <a:defRPr/>
            </a:pPr>
            <a:r>
              <a:rPr lang="en-US" altLang="ko-KR">
                <a:solidFill>
                  <a:srgbClr val="FF0000"/>
                </a:solidFill>
                <a:latin typeface="Arial" pitchFamily="34" charset="0"/>
                <a:ea typeface="굴림" pitchFamily="50" charset="-127"/>
                <a:cs typeface="Arial" pitchFamily="34" charset="0"/>
              </a:rPr>
              <a:t>Identify the key stakeholders</a:t>
            </a:r>
          </a:p>
          <a:p>
            <a:pPr lvl="1" eaLnBrk="1" hangingPunct="1">
              <a:defRPr/>
            </a:pPr>
            <a:r>
              <a:rPr lang="en-US" altLang="ko-KR">
                <a:latin typeface="Arial" pitchFamily="34" charset="0"/>
                <a:ea typeface="굴림" pitchFamily="50" charset="-127"/>
                <a:cs typeface="Arial" pitchFamily="34" charset="0"/>
              </a:rPr>
              <a:t>These are the people who will be involved in the negotiation</a:t>
            </a:r>
          </a:p>
          <a:p>
            <a:pPr eaLnBrk="1" hangingPunct="1">
              <a:defRPr/>
            </a:pPr>
            <a:r>
              <a:rPr lang="en-US" altLang="ko-KR">
                <a:solidFill>
                  <a:srgbClr val="FF0000"/>
                </a:solidFill>
                <a:latin typeface="Arial" pitchFamily="34" charset="0"/>
                <a:ea typeface="굴림" pitchFamily="50" charset="-127"/>
                <a:cs typeface="Arial" pitchFamily="34" charset="0"/>
              </a:rPr>
              <a:t>Determine each of the stakeholders “win conditions”</a:t>
            </a:r>
          </a:p>
          <a:p>
            <a:pPr lvl="1" eaLnBrk="1" hangingPunct="1">
              <a:defRPr/>
            </a:pPr>
            <a:r>
              <a:rPr lang="en-US" altLang="ko-KR">
                <a:latin typeface="Arial" pitchFamily="34" charset="0"/>
                <a:ea typeface="굴림" pitchFamily="50" charset="-127"/>
                <a:cs typeface="Arial" pitchFamily="34" charset="0"/>
              </a:rPr>
              <a:t>Win conditions are not always obvious</a:t>
            </a:r>
          </a:p>
          <a:p>
            <a:pPr eaLnBrk="1" hangingPunct="1">
              <a:defRPr/>
            </a:pPr>
            <a:r>
              <a:rPr lang="en-US" altLang="ko-KR">
                <a:solidFill>
                  <a:srgbClr val="FF0000"/>
                </a:solidFill>
                <a:latin typeface="Arial" pitchFamily="34" charset="0"/>
                <a:ea typeface="굴림" pitchFamily="50" charset="-127"/>
                <a:cs typeface="Arial" pitchFamily="34" charset="0"/>
              </a:rPr>
              <a:t>Negotiate</a:t>
            </a:r>
          </a:p>
          <a:p>
            <a:pPr lvl="1" eaLnBrk="1" hangingPunct="1">
              <a:defRPr/>
            </a:pPr>
            <a:r>
              <a:rPr lang="en-US" altLang="ko-KR">
                <a:latin typeface="Arial" pitchFamily="34" charset="0"/>
                <a:ea typeface="굴림" pitchFamily="50" charset="-127"/>
                <a:cs typeface="Arial" pitchFamily="34" charset="0"/>
              </a:rPr>
              <a:t>Work toward a set of requirements that lead to “win-win”</a:t>
            </a:r>
          </a:p>
        </p:txBody>
      </p:sp>
      <p:sp>
        <p:nvSpPr>
          <p:cNvPr id="30725" name="슬라이드 번호 개체 틀 4"/>
          <p:cNvSpPr>
            <a:spLocks noGrp="1"/>
          </p:cNvSpPr>
          <p:nvPr>
            <p:ph type="sldNum" sz="quarter" idx="11"/>
          </p:nvPr>
        </p:nvSpPr>
        <p:spPr>
          <a:noFill/>
        </p:spPr>
        <p:txBody>
          <a:bodyPr/>
          <a:lstStyle/>
          <a:p>
            <a:pPr defTabSz="1028700" fontAlgn="base">
              <a:spcBef>
                <a:spcPct val="0"/>
              </a:spcBef>
              <a:spcAft>
                <a:spcPct val="0"/>
              </a:spcAft>
            </a:pPr>
            <a:fld id="{E1C92385-6188-428A-A08A-4A3EF02392C9}" type="slidenum">
              <a:rPr lang="ko-KR" altLang="en-US">
                <a:solidFill>
                  <a:srgbClr val="003399"/>
                </a:solidFill>
                <a:ea typeface="굴림" pitchFamily="50" charset="-127"/>
              </a:rPr>
              <a:pPr defTabSz="1028700" fontAlgn="base">
                <a:spcBef>
                  <a:spcPct val="0"/>
                </a:spcBef>
                <a:spcAft>
                  <a:spcPct val="0"/>
                </a:spcAft>
              </a:pPr>
              <a:t>40</a:t>
            </a:fld>
            <a:endParaRPr lang="en-US" altLang="ko-KR">
              <a:solidFill>
                <a:srgbClr val="003399"/>
              </a:solidFill>
              <a:ea typeface="굴림" pitchFamily="50" charset="-127"/>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Rot="1" noChangeArrowheads="1"/>
          </p:cNvSpPr>
          <p:nvPr>
            <p:ph type="title"/>
          </p:nvPr>
        </p:nvSpPr>
        <p:spPr>
          <a:xfrm>
            <a:off x="1795463" y="275034"/>
            <a:ext cx="8599290" cy="1143000"/>
          </a:xfrm>
        </p:spPr>
        <p:txBody>
          <a:bodyPr/>
          <a:lstStyle/>
          <a:p>
            <a:pPr eaLnBrk="1" hangingPunct="1">
              <a:defRPr/>
            </a:pPr>
            <a:r>
              <a:rPr lang="en-US" altLang="ko-KR">
                <a:latin typeface="Arial" pitchFamily="34" charset="0"/>
                <a:ea typeface="굴림" pitchFamily="50" charset="-127"/>
                <a:cs typeface="Arial" pitchFamily="34" charset="0"/>
              </a:rPr>
              <a:t>Validating Requirements-I</a:t>
            </a:r>
          </a:p>
        </p:txBody>
      </p:sp>
      <p:sp>
        <p:nvSpPr>
          <p:cNvPr id="882691" name="Rectangle 3"/>
          <p:cNvSpPr>
            <a:spLocks noGrp="1" noRot="1" noChangeArrowheads="1"/>
          </p:cNvSpPr>
          <p:nvPr>
            <p:ph idx="1"/>
          </p:nvPr>
        </p:nvSpPr>
        <p:spPr>
          <a:xfrm>
            <a:off x="1227535" y="1273374"/>
            <a:ext cx="9327952" cy="4114800"/>
          </a:xfrm>
        </p:spPr>
        <p:txBody>
          <a:bodyPr/>
          <a:lstStyle/>
          <a:p>
            <a:pPr>
              <a:lnSpc>
                <a:spcPct val="90000"/>
              </a:lnSpc>
              <a:spcBef>
                <a:spcPts val="338"/>
              </a:spcBef>
              <a:defRPr/>
            </a:pPr>
            <a:r>
              <a:rPr lang="en-US" altLang="ko-KR" sz="2250" dirty="0">
                <a:latin typeface="Arial" pitchFamily="34" charset="0"/>
                <a:ea typeface="굴림" pitchFamily="50" charset="-127"/>
                <a:cs typeface="Arial" pitchFamily="34" charset="0"/>
              </a:rPr>
              <a:t>Is each requirement consistent with the overall objective for the system/product?</a:t>
            </a:r>
          </a:p>
          <a:p>
            <a:pPr>
              <a:lnSpc>
                <a:spcPct val="90000"/>
              </a:lnSpc>
              <a:spcBef>
                <a:spcPts val="338"/>
              </a:spcBef>
              <a:defRPr/>
            </a:pPr>
            <a:endParaRPr lang="en-US" altLang="ko-KR" sz="2250" dirty="0">
              <a:latin typeface="Arial" pitchFamily="34" charset="0"/>
              <a:ea typeface="굴림" pitchFamily="50" charset="-127"/>
              <a:cs typeface="Arial" pitchFamily="34" charset="0"/>
            </a:endParaRPr>
          </a:p>
          <a:p>
            <a:pPr eaLnBrk="1" hangingPunct="1">
              <a:lnSpc>
                <a:spcPct val="90000"/>
              </a:lnSpc>
              <a:defRPr/>
            </a:pPr>
            <a:r>
              <a:rPr lang="en-US" altLang="ko-KR" sz="2250" dirty="0">
                <a:latin typeface="Arial" pitchFamily="34" charset="0"/>
                <a:ea typeface="굴림" pitchFamily="50" charset="-127"/>
                <a:cs typeface="Arial" pitchFamily="34" charset="0"/>
              </a:rPr>
              <a:t>Have all requirements been specified at the proper level of abstraction? That is, do some requirements provide a level of technical detail that is inappropriate at this stage?</a:t>
            </a:r>
          </a:p>
          <a:p>
            <a:pPr eaLnBrk="1" hangingPunct="1">
              <a:lnSpc>
                <a:spcPct val="90000"/>
              </a:lnSpc>
              <a:defRPr/>
            </a:pPr>
            <a:endParaRPr lang="en-US" altLang="ko-KR" sz="2250" dirty="0">
              <a:latin typeface="Arial" pitchFamily="34" charset="0"/>
              <a:ea typeface="굴림" pitchFamily="50" charset="-127"/>
              <a:cs typeface="Arial" pitchFamily="34" charset="0"/>
            </a:endParaRPr>
          </a:p>
          <a:p>
            <a:pPr eaLnBrk="1" hangingPunct="1">
              <a:lnSpc>
                <a:spcPct val="90000"/>
              </a:lnSpc>
              <a:defRPr/>
            </a:pPr>
            <a:r>
              <a:rPr lang="en-US" altLang="ko-KR" sz="2250" dirty="0">
                <a:latin typeface="Arial" pitchFamily="34" charset="0"/>
                <a:ea typeface="굴림" pitchFamily="50" charset="-127"/>
                <a:cs typeface="Arial" pitchFamily="34" charset="0"/>
              </a:rPr>
              <a:t>Is the requirement really necessary or does it represent an add-on feature that may not be essential to the objective of the system?</a:t>
            </a:r>
          </a:p>
          <a:p>
            <a:pPr eaLnBrk="1" hangingPunct="1">
              <a:lnSpc>
                <a:spcPct val="90000"/>
              </a:lnSpc>
              <a:defRPr/>
            </a:pPr>
            <a:endParaRPr lang="en-US" altLang="ko-KR" sz="2250" dirty="0">
              <a:latin typeface="Arial" pitchFamily="34" charset="0"/>
              <a:ea typeface="굴림" pitchFamily="50" charset="-127"/>
              <a:cs typeface="Arial" pitchFamily="34" charset="0"/>
            </a:endParaRPr>
          </a:p>
          <a:p>
            <a:pPr eaLnBrk="1" hangingPunct="1">
              <a:lnSpc>
                <a:spcPct val="90000"/>
              </a:lnSpc>
              <a:defRPr/>
            </a:pPr>
            <a:r>
              <a:rPr lang="en-US" altLang="ko-KR" sz="2250" dirty="0">
                <a:latin typeface="Arial" pitchFamily="34" charset="0"/>
                <a:ea typeface="굴림" pitchFamily="50" charset="-127"/>
                <a:cs typeface="Arial" pitchFamily="34" charset="0"/>
              </a:rPr>
              <a:t>Is each requirement bounded and unambiguous?</a:t>
            </a:r>
          </a:p>
          <a:p>
            <a:pPr eaLnBrk="1" hangingPunct="1">
              <a:lnSpc>
                <a:spcPct val="90000"/>
              </a:lnSpc>
              <a:defRPr/>
            </a:pPr>
            <a:endParaRPr lang="en-US" altLang="ko-KR" sz="2250" dirty="0">
              <a:latin typeface="Arial" pitchFamily="34" charset="0"/>
              <a:ea typeface="굴림" pitchFamily="50" charset="-127"/>
              <a:cs typeface="Arial" pitchFamily="34" charset="0"/>
            </a:endParaRPr>
          </a:p>
          <a:p>
            <a:pPr eaLnBrk="1" hangingPunct="1">
              <a:lnSpc>
                <a:spcPct val="90000"/>
              </a:lnSpc>
              <a:defRPr/>
            </a:pPr>
            <a:r>
              <a:rPr lang="en-US" altLang="ko-KR" sz="2250" dirty="0">
                <a:latin typeface="Arial" pitchFamily="34" charset="0"/>
                <a:ea typeface="굴림" pitchFamily="50" charset="-127"/>
                <a:cs typeface="Arial" pitchFamily="34" charset="0"/>
              </a:rPr>
              <a:t>Does each requirement have attribution? That is, is a source (generally, a specific individual) noted for each requirement? </a:t>
            </a:r>
          </a:p>
        </p:txBody>
      </p:sp>
      <p:sp>
        <p:nvSpPr>
          <p:cNvPr id="31749" name="슬라이드 번호 개체 틀 4"/>
          <p:cNvSpPr>
            <a:spLocks noGrp="1"/>
          </p:cNvSpPr>
          <p:nvPr>
            <p:ph type="sldNum" sz="quarter" idx="11"/>
          </p:nvPr>
        </p:nvSpPr>
        <p:spPr>
          <a:noFill/>
        </p:spPr>
        <p:txBody>
          <a:bodyPr/>
          <a:lstStyle/>
          <a:p>
            <a:pPr defTabSz="1028700" fontAlgn="base">
              <a:spcBef>
                <a:spcPct val="0"/>
              </a:spcBef>
              <a:spcAft>
                <a:spcPct val="0"/>
              </a:spcAft>
            </a:pPr>
            <a:fld id="{7A11C3BA-4AB9-4F2A-A888-05B10A6D5AEF}" type="slidenum">
              <a:rPr lang="ko-KR" altLang="en-US">
                <a:solidFill>
                  <a:srgbClr val="003399"/>
                </a:solidFill>
                <a:ea typeface="굴림" pitchFamily="50" charset="-127"/>
              </a:rPr>
              <a:pPr defTabSz="1028700" fontAlgn="base">
                <a:spcBef>
                  <a:spcPct val="0"/>
                </a:spcBef>
                <a:spcAft>
                  <a:spcPct val="0"/>
                </a:spcAft>
              </a:pPr>
              <a:t>41</a:t>
            </a:fld>
            <a:endParaRPr lang="en-US" altLang="ko-KR">
              <a:solidFill>
                <a:srgbClr val="003399"/>
              </a:solidFill>
              <a:ea typeface="굴림" pitchFamily="50" charset="-127"/>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Grp="1" noRot="1" noChangeArrowheads="1"/>
          </p:cNvSpPr>
          <p:nvPr>
            <p:ph type="title"/>
          </p:nvPr>
        </p:nvSpPr>
        <p:spPr>
          <a:xfrm>
            <a:off x="1713310" y="275034"/>
            <a:ext cx="8763596" cy="1143000"/>
          </a:xfrm>
        </p:spPr>
        <p:txBody>
          <a:bodyPr/>
          <a:lstStyle/>
          <a:p>
            <a:pPr eaLnBrk="1" hangingPunct="1">
              <a:defRPr/>
            </a:pPr>
            <a:r>
              <a:rPr lang="en-US" altLang="ko-KR">
                <a:latin typeface="Arial" pitchFamily="34" charset="0"/>
                <a:ea typeface="굴림" pitchFamily="50" charset="-127"/>
                <a:cs typeface="Arial" pitchFamily="34" charset="0"/>
              </a:rPr>
              <a:t>Validating Requirements-II</a:t>
            </a:r>
          </a:p>
        </p:txBody>
      </p:sp>
      <p:sp>
        <p:nvSpPr>
          <p:cNvPr id="883715" name="Rectangle 3"/>
          <p:cNvSpPr>
            <a:spLocks noGrp="1" noRot="1" noChangeArrowheads="1"/>
          </p:cNvSpPr>
          <p:nvPr>
            <p:ph idx="1"/>
          </p:nvPr>
        </p:nvSpPr>
        <p:spPr/>
        <p:txBody>
          <a:bodyPr/>
          <a:lstStyle/>
          <a:p>
            <a:pPr eaLnBrk="1" hangingPunct="1">
              <a:defRPr/>
            </a:pPr>
            <a:r>
              <a:rPr lang="en-US" altLang="ko-KR" sz="2250" dirty="0">
                <a:latin typeface="Arial" pitchFamily="34" charset="0"/>
                <a:ea typeface="굴림" pitchFamily="50" charset="-127"/>
                <a:cs typeface="Arial" pitchFamily="34" charset="0"/>
              </a:rPr>
              <a:t>Do any requirements conflict with other requirements?</a:t>
            </a:r>
          </a:p>
          <a:p>
            <a:pPr eaLnBrk="1" hangingPunct="1">
              <a:defRPr/>
            </a:pPr>
            <a:endParaRPr lang="en-US" altLang="ko-KR" sz="2250" dirty="0">
              <a:latin typeface="Arial" pitchFamily="34" charset="0"/>
              <a:ea typeface="굴림" pitchFamily="50" charset="-127"/>
              <a:cs typeface="Arial" pitchFamily="34" charset="0"/>
            </a:endParaRPr>
          </a:p>
          <a:p>
            <a:pPr>
              <a:spcBef>
                <a:spcPts val="338"/>
              </a:spcBef>
              <a:defRPr/>
            </a:pPr>
            <a:r>
              <a:rPr lang="en-US" altLang="ko-KR" sz="2250" dirty="0">
                <a:latin typeface="Arial" pitchFamily="34" charset="0"/>
                <a:ea typeface="굴림" pitchFamily="50" charset="-127"/>
                <a:cs typeface="Arial" pitchFamily="34" charset="0"/>
              </a:rPr>
              <a:t>Is each requirement achievable in the technical environment that will house the system or product?</a:t>
            </a:r>
          </a:p>
          <a:p>
            <a:pPr>
              <a:spcBef>
                <a:spcPts val="338"/>
              </a:spcBef>
              <a:defRPr/>
            </a:pPr>
            <a:endParaRPr lang="en-US" altLang="ko-KR" sz="2250" dirty="0">
              <a:latin typeface="Arial" pitchFamily="34" charset="0"/>
              <a:ea typeface="굴림" pitchFamily="50" charset="-127"/>
              <a:cs typeface="Arial" pitchFamily="34" charset="0"/>
            </a:endParaRPr>
          </a:p>
          <a:p>
            <a:pPr>
              <a:spcBef>
                <a:spcPts val="338"/>
              </a:spcBef>
              <a:defRPr/>
            </a:pPr>
            <a:r>
              <a:rPr lang="en-US" altLang="ko-KR" sz="2250" dirty="0">
                <a:latin typeface="Arial" pitchFamily="34" charset="0"/>
                <a:ea typeface="굴림" pitchFamily="50" charset="-127"/>
                <a:cs typeface="Arial" pitchFamily="34" charset="0"/>
              </a:rPr>
              <a:t>Is each requirement testable, once implemented?</a:t>
            </a:r>
          </a:p>
          <a:p>
            <a:pPr>
              <a:spcBef>
                <a:spcPts val="338"/>
              </a:spcBef>
              <a:defRPr/>
            </a:pPr>
            <a:endParaRPr lang="en-US" altLang="ko-KR" sz="2250" dirty="0">
              <a:latin typeface="Arial" pitchFamily="34" charset="0"/>
              <a:ea typeface="굴림" pitchFamily="50" charset="-127"/>
              <a:cs typeface="Arial" pitchFamily="34" charset="0"/>
            </a:endParaRPr>
          </a:p>
          <a:p>
            <a:pPr>
              <a:spcBef>
                <a:spcPts val="338"/>
              </a:spcBef>
              <a:defRPr/>
            </a:pPr>
            <a:r>
              <a:rPr lang="en-US" altLang="ko-KR" sz="2250" dirty="0">
                <a:latin typeface="Arial" pitchFamily="34" charset="0"/>
                <a:ea typeface="굴림" pitchFamily="50" charset="-127"/>
                <a:cs typeface="Arial" pitchFamily="34" charset="0"/>
              </a:rPr>
              <a:t>Does the requirements model properly reflect the information, function and behavior of the system to be built.</a:t>
            </a:r>
          </a:p>
          <a:p>
            <a:pPr>
              <a:spcBef>
                <a:spcPts val="338"/>
              </a:spcBef>
              <a:defRPr/>
            </a:pPr>
            <a:endParaRPr lang="en-US" altLang="ko-KR" sz="2250" dirty="0">
              <a:latin typeface="Arial" pitchFamily="34" charset="0"/>
              <a:ea typeface="굴림" pitchFamily="50" charset="-127"/>
              <a:cs typeface="Arial" pitchFamily="34" charset="0"/>
            </a:endParaRPr>
          </a:p>
          <a:p>
            <a:pPr eaLnBrk="1" hangingPunct="1">
              <a:defRPr/>
            </a:pPr>
            <a:r>
              <a:rPr lang="en-US" altLang="ko-KR" sz="2250" dirty="0">
                <a:latin typeface="Arial" pitchFamily="34" charset="0"/>
                <a:ea typeface="굴림" pitchFamily="50" charset="-127"/>
                <a:cs typeface="Arial" pitchFamily="34" charset="0"/>
              </a:rPr>
              <a:t>Has the requirements model been “partitioned” in a way that exposes progressively more detailed information about the system.	</a:t>
            </a:r>
          </a:p>
        </p:txBody>
      </p:sp>
      <p:sp>
        <p:nvSpPr>
          <p:cNvPr id="32773" name="슬라이드 번호 개체 틀 4"/>
          <p:cNvSpPr>
            <a:spLocks noGrp="1"/>
          </p:cNvSpPr>
          <p:nvPr>
            <p:ph type="sldNum" sz="quarter" idx="11"/>
          </p:nvPr>
        </p:nvSpPr>
        <p:spPr>
          <a:noFill/>
        </p:spPr>
        <p:txBody>
          <a:bodyPr/>
          <a:lstStyle/>
          <a:p>
            <a:pPr defTabSz="1028700" fontAlgn="base">
              <a:spcBef>
                <a:spcPct val="0"/>
              </a:spcBef>
              <a:spcAft>
                <a:spcPct val="0"/>
              </a:spcAft>
            </a:pPr>
            <a:fld id="{2C359DC8-B4B7-47C5-8094-2F58CDA17B43}" type="slidenum">
              <a:rPr lang="ko-KR" altLang="en-US">
                <a:solidFill>
                  <a:srgbClr val="003399"/>
                </a:solidFill>
                <a:ea typeface="굴림" pitchFamily="50" charset="-127"/>
              </a:rPr>
              <a:pPr defTabSz="1028700" fontAlgn="base">
                <a:spcBef>
                  <a:spcPct val="0"/>
                </a:spcBef>
                <a:spcAft>
                  <a:spcPct val="0"/>
                </a:spcAft>
              </a:pPr>
              <a:t>42</a:t>
            </a:fld>
            <a:endParaRPr lang="en-US" altLang="ko-KR">
              <a:solidFill>
                <a:srgbClr val="003399"/>
              </a:solidFill>
              <a:ea typeface="굴림" pitchFamily="50" charset="-127"/>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7" name="Rectangle 5"/>
          <p:cNvSpPr>
            <a:spLocks noGrp="1" noRot="1" noChangeArrowheads="1"/>
          </p:cNvSpPr>
          <p:nvPr>
            <p:ph type="title"/>
          </p:nvPr>
        </p:nvSpPr>
        <p:spPr>
          <a:xfrm>
            <a:off x="3096128" y="71438"/>
            <a:ext cx="6174768" cy="680956"/>
          </a:xfrm>
        </p:spPr>
        <p:txBody>
          <a:bodyPr vert="horz" wrap="none" lIns="71438" tIns="28575" rIns="71438" bIns="28575" numCol="1" anchor="t" anchorCtr="0" compatLnSpc="1">
            <a:prstTxWarp prst="textNoShape">
              <a:avLst/>
            </a:prstTxWarp>
            <a:spAutoFit/>
          </a:bodyPr>
          <a:lstStyle/>
          <a:p>
            <a:pPr eaLnBrk="1" hangingPunct="1">
              <a:defRPr/>
            </a:pPr>
            <a:r>
              <a:rPr lang="en-US" altLang="ko-KR" dirty="0">
                <a:latin typeface="Arial" pitchFamily="34" charset="0"/>
                <a:ea typeface="굴림" charset="-127"/>
                <a:cs typeface="Arial" pitchFamily="34" charset="0"/>
              </a:rPr>
              <a:t>Specification Guidelines</a:t>
            </a:r>
          </a:p>
        </p:txBody>
      </p:sp>
      <p:sp>
        <p:nvSpPr>
          <p:cNvPr id="33795" name="슬라이드 번호 개체 틀 4"/>
          <p:cNvSpPr>
            <a:spLocks noGrp="1"/>
          </p:cNvSpPr>
          <p:nvPr>
            <p:ph type="sldNum" sz="quarter" idx="11"/>
          </p:nvPr>
        </p:nvSpPr>
        <p:spPr>
          <a:noFill/>
        </p:spPr>
        <p:txBody>
          <a:bodyPr/>
          <a:lstStyle/>
          <a:p>
            <a:pPr defTabSz="1028700" fontAlgn="base">
              <a:spcBef>
                <a:spcPct val="0"/>
              </a:spcBef>
              <a:spcAft>
                <a:spcPct val="0"/>
              </a:spcAft>
            </a:pPr>
            <a:fld id="{4EC6AEA6-30D0-4DEC-9A86-CFD41DFF0ED8}" type="slidenum">
              <a:rPr lang="ko-KR" altLang="en-US">
                <a:solidFill>
                  <a:srgbClr val="003399"/>
                </a:solidFill>
                <a:ea typeface="굴림" pitchFamily="50" charset="-127"/>
              </a:rPr>
              <a:pPr defTabSz="1028700" fontAlgn="base">
                <a:spcBef>
                  <a:spcPct val="0"/>
                </a:spcBef>
                <a:spcAft>
                  <a:spcPct val="0"/>
                </a:spcAft>
              </a:pPr>
              <a:t>43</a:t>
            </a:fld>
            <a:endParaRPr lang="en-US" altLang="ko-KR">
              <a:solidFill>
                <a:srgbClr val="003399"/>
              </a:solidFill>
              <a:ea typeface="굴림" pitchFamily="50" charset="-127"/>
            </a:endParaRPr>
          </a:p>
        </p:txBody>
      </p:sp>
      <p:sp>
        <p:nvSpPr>
          <p:cNvPr id="960519" name="Rectangle 7"/>
          <p:cNvSpPr>
            <a:spLocks noChangeArrowheads="1"/>
          </p:cNvSpPr>
          <p:nvPr/>
        </p:nvSpPr>
        <p:spPr bwMode="auto">
          <a:xfrm>
            <a:off x="2125862" y="796529"/>
            <a:ext cx="7845623" cy="5484615"/>
          </a:xfrm>
          <a:prstGeom prst="rect">
            <a:avLst/>
          </a:prstGeom>
          <a:noFill/>
          <a:ln w="12700">
            <a:solidFill>
              <a:schemeClr val="bg2"/>
            </a:solidFill>
            <a:miter lim="800000"/>
            <a:headEnd/>
            <a:tailEnd/>
          </a:ln>
          <a:effectLst>
            <a:outerShdw dist="107763" dir="2700000" algn="ctr" rotWithShape="0">
              <a:schemeClr val="bg2">
                <a:alpha val="50000"/>
              </a:schemeClr>
            </a:outerShdw>
          </a:effectLst>
        </p:spPr>
        <p:txBody>
          <a:bodyPr wrap="none" anchor="ctr"/>
          <a:lstStyle/>
          <a:p>
            <a:pPr defTabSz="1028700" eaLnBrk="0" fontAlgn="base" hangingPunct="0">
              <a:lnSpc>
                <a:spcPct val="90000"/>
              </a:lnSpc>
              <a:spcBef>
                <a:spcPct val="0"/>
              </a:spcBef>
              <a:spcAft>
                <a:spcPct val="0"/>
              </a:spcAft>
              <a:defRPr/>
            </a:pPr>
            <a:endParaRPr lang="ko-KR" altLang="en-US" sz="2025" b="1">
              <a:solidFill>
                <a:srgbClr val="FFFFFF"/>
              </a:solidFill>
              <a:latin typeface="Helvetica" charset="0"/>
              <a:ea typeface="굴림" charset="-127"/>
            </a:endParaRPr>
          </a:p>
        </p:txBody>
      </p:sp>
      <p:grpSp>
        <p:nvGrpSpPr>
          <p:cNvPr id="1028" name="Group 4"/>
          <p:cNvGrpSpPr>
            <a:grpSpLocks noChangeAspect="1"/>
          </p:cNvGrpSpPr>
          <p:nvPr/>
        </p:nvGrpSpPr>
        <p:grpSpPr bwMode="auto">
          <a:xfrm>
            <a:off x="2566988" y="1066205"/>
            <a:ext cx="7341989" cy="5014913"/>
            <a:chOff x="904" y="597"/>
            <a:chExt cx="4111" cy="2808"/>
          </a:xfrm>
        </p:grpSpPr>
        <p:sp>
          <p:nvSpPr>
            <p:cNvPr id="1027" name="AutoShape 3"/>
            <p:cNvSpPr>
              <a:spLocks noChangeAspect="1" noChangeArrowheads="1" noTextEdit="1"/>
            </p:cNvSpPr>
            <p:nvPr/>
          </p:nvSpPr>
          <p:spPr bwMode="auto">
            <a:xfrm>
              <a:off x="904" y="597"/>
              <a:ext cx="4111" cy="2790"/>
            </a:xfrm>
            <a:prstGeom prst="rect">
              <a:avLst/>
            </a:prstGeom>
            <a:noFill/>
            <a:ln w="9525">
              <a:noFill/>
              <a:miter lim="800000"/>
              <a:headEnd/>
              <a:tailEnd/>
            </a:ln>
          </p:spPr>
          <p:txBody>
            <a:bodyPr vert="horz" wrap="square" lIns="102870" tIns="51435" rIns="102870" bIns="51435" numCol="1"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grpSp>
          <p:nvGrpSpPr>
            <p:cNvPr id="1031" name="Group 7"/>
            <p:cNvGrpSpPr>
              <a:grpSpLocks/>
            </p:cNvGrpSpPr>
            <p:nvPr/>
          </p:nvGrpSpPr>
          <p:grpSpPr bwMode="auto">
            <a:xfrm>
              <a:off x="918" y="2897"/>
              <a:ext cx="133" cy="124"/>
              <a:chOff x="918" y="2897"/>
              <a:chExt cx="133" cy="124"/>
            </a:xfrm>
          </p:grpSpPr>
          <p:sp>
            <p:nvSpPr>
              <p:cNvPr id="1029" name="Rectangle 5"/>
              <p:cNvSpPr>
                <a:spLocks noChangeArrowheads="1"/>
              </p:cNvSpPr>
              <p:nvPr/>
            </p:nvSpPr>
            <p:spPr bwMode="auto">
              <a:xfrm>
                <a:off x="932" y="2917"/>
                <a:ext cx="119" cy="104"/>
              </a:xfrm>
              <a:prstGeom prst="rect">
                <a:avLst/>
              </a:prstGeom>
              <a:solidFill>
                <a:srgbClr val="000000"/>
              </a:solidFill>
              <a:ln w="7">
                <a:solidFill>
                  <a:srgbClr val="000000"/>
                </a:solidFill>
                <a:prstDash val="solid"/>
                <a:miter lim="800000"/>
                <a:headEnd/>
                <a:tailEnd/>
              </a:ln>
            </p:spPr>
            <p:txBody>
              <a:bodyPr vert="horz" wrap="square" lIns="102870" tIns="51435" rIns="102870" bIns="51435" numCol="1"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sp>
            <p:nvSpPr>
              <p:cNvPr id="1030" name="Rectangle 6"/>
              <p:cNvSpPr>
                <a:spLocks noChangeArrowheads="1"/>
              </p:cNvSpPr>
              <p:nvPr/>
            </p:nvSpPr>
            <p:spPr bwMode="auto">
              <a:xfrm>
                <a:off x="918" y="2897"/>
                <a:ext cx="112" cy="111"/>
              </a:xfrm>
              <a:prstGeom prst="rect">
                <a:avLst/>
              </a:prstGeom>
              <a:solidFill>
                <a:srgbClr val="FFFFFF"/>
              </a:solidFill>
              <a:ln w="7">
                <a:solidFill>
                  <a:srgbClr val="000000"/>
                </a:solidFill>
                <a:prstDash val="solid"/>
                <a:miter lim="800000"/>
                <a:headEnd/>
                <a:tailEnd/>
              </a:ln>
            </p:spPr>
            <p:txBody>
              <a:bodyPr vert="horz" wrap="square" lIns="102870" tIns="51435" rIns="102870" bIns="51435" numCol="1"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grpSp>
        <p:sp>
          <p:nvSpPr>
            <p:cNvPr id="1032" name="Rectangle 8"/>
            <p:cNvSpPr>
              <a:spLocks noChangeArrowheads="1"/>
            </p:cNvSpPr>
            <p:nvPr/>
          </p:nvSpPr>
          <p:spPr bwMode="auto">
            <a:xfrm>
              <a:off x="1149" y="597"/>
              <a:ext cx="3698"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a:solidFill>
                    <a:srgbClr val="000000"/>
                  </a:solidFill>
                  <a:latin typeface="Helvetica" charset="0"/>
                  <a:ea typeface="굴림" pitchFamily="50" charset="-127"/>
                </a:rPr>
                <a:t>use a layered format that provides increasing detail </a:t>
              </a:r>
              <a:endParaRPr kumimoji="1" lang="ko-KR" altLang="ko-KR" sz="2025">
                <a:solidFill>
                  <a:srgbClr val="FFFFFF"/>
                </a:solidFill>
                <a:latin typeface="굴림" pitchFamily="50" charset="-127"/>
                <a:ea typeface="굴림" pitchFamily="50" charset="-127"/>
              </a:endParaRPr>
            </a:p>
          </p:txBody>
        </p:sp>
        <p:sp>
          <p:nvSpPr>
            <p:cNvPr id="1033" name="Rectangle 9"/>
            <p:cNvSpPr>
              <a:spLocks noChangeArrowheads="1"/>
            </p:cNvSpPr>
            <p:nvPr/>
          </p:nvSpPr>
          <p:spPr bwMode="auto">
            <a:xfrm>
              <a:off x="1149" y="761"/>
              <a:ext cx="1659"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a:solidFill>
                    <a:srgbClr val="000000"/>
                  </a:solidFill>
                  <a:latin typeface="Helvetica" charset="0"/>
                  <a:ea typeface="굴림" pitchFamily="50" charset="-127"/>
                </a:rPr>
                <a:t>as the "layers" deepen </a:t>
              </a:r>
              <a:endParaRPr kumimoji="1" lang="ko-KR" altLang="ko-KR" sz="2025">
                <a:solidFill>
                  <a:srgbClr val="FFFFFF"/>
                </a:solidFill>
                <a:latin typeface="굴림" pitchFamily="50" charset="-127"/>
                <a:ea typeface="굴림" pitchFamily="50" charset="-127"/>
              </a:endParaRPr>
            </a:p>
          </p:txBody>
        </p:sp>
        <p:sp>
          <p:nvSpPr>
            <p:cNvPr id="1034" name="Rectangle 10"/>
            <p:cNvSpPr>
              <a:spLocks noChangeArrowheads="1"/>
            </p:cNvSpPr>
            <p:nvPr/>
          </p:nvSpPr>
          <p:spPr bwMode="auto">
            <a:xfrm>
              <a:off x="1149" y="924"/>
              <a:ext cx="45"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a:solidFill>
                    <a:srgbClr val="000000"/>
                  </a:solidFill>
                  <a:latin typeface="Helvetica" charset="0"/>
                  <a:ea typeface="굴림" pitchFamily="50" charset="-127"/>
                </a:rPr>
                <a:t> </a:t>
              </a:r>
              <a:endParaRPr kumimoji="1" lang="ko-KR" altLang="ko-KR" sz="2025">
                <a:solidFill>
                  <a:srgbClr val="FFFFFF"/>
                </a:solidFill>
                <a:latin typeface="굴림" pitchFamily="50" charset="-127"/>
                <a:ea typeface="굴림" pitchFamily="50" charset="-127"/>
              </a:endParaRPr>
            </a:p>
          </p:txBody>
        </p:sp>
        <p:sp>
          <p:nvSpPr>
            <p:cNvPr id="1035" name="Rectangle 11"/>
            <p:cNvSpPr>
              <a:spLocks noChangeArrowheads="1"/>
            </p:cNvSpPr>
            <p:nvPr/>
          </p:nvSpPr>
          <p:spPr bwMode="auto">
            <a:xfrm>
              <a:off x="1149" y="1087"/>
              <a:ext cx="3662"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a:solidFill>
                    <a:srgbClr val="000000"/>
                  </a:solidFill>
                  <a:latin typeface="Helvetica" charset="0"/>
                  <a:ea typeface="굴림" pitchFamily="50" charset="-127"/>
                </a:rPr>
                <a:t>use consistent graphical notation and apply textual </a:t>
              </a:r>
              <a:endParaRPr kumimoji="1" lang="ko-KR" altLang="ko-KR" sz="2025">
                <a:solidFill>
                  <a:srgbClr val="FFFFFF"/>
                </a:solidFill>
                <a:latin typeface="굴림" pitchFamily="50" charset="-127"/>
                <a:ea typeface="굴림" pitchFamily="50" charset="-127"/>
              </a:endParaRPr>
            </a:p>
          </p:txBody>
        </p:sp>
        <p:sp>
          <p:nvSpPr>
            <p:cNvPr id="1036" name="Rectangle 12"/>
            <p:cNvSpPr>
              <a:spLocks noChangeArrowheads="1"/>
            </p:cNvSpPr>
            <p:nvPr/>
          </p:nvSpPr>
          <p:spPr bwMode="auto">
            <a:xfrm>
              <a:off x="1149" y="1251"/>
              <a:ext cx="3124"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dirty="0">
                  <a:solidFill>
                    <a:srgbClr val="000000"/>
                  </a:solidFill>
                  <a:latin typeface="Helvetica" charset="0"/>
                  <a:ea typeface="굴림" pitchFamily="50" charset="-127"/>
                </a:rPr>
                <a:t>terms consistently (stay away from aliases) </a:t>
              </a:r>
              <a:endParaRPr kumimoji="1" lang="ko-KR" altLang="ko-KR" sz="2025" dirty="0">
                <a:solidFill>
                  <a:srgbClr val="FFFFFF"/>
                </a:solidFill>
                <a:latin typeface="굴림" pitchFamily="50" charset="-127"/>
                <a:ea typeface="굴림" pitchFamily="50" charset="-127"/>
              </a:endParaRPr>
            </a:p>
          </p:txBody>
        </p:sp>
        <p:sp>
          <p:nvSpPr>
            <p:cNvPr id="1037" name="Rectangle 13"/>
            <p:cNvSpPr>
              <a:spLocks noChangeArrowheads="1"/>
            </p:cNvSpPr>
            <p:nvPr/>
          </p:nvSpPr>
          <p:spPr bwMode="auto">
            <a:xfrm>
              <a:off x="1149" y="1414"/>
              <a:ext cx="45"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a:solidFill>
                    <a:srgbClr val="000000"/>
                  </a:solidFill>
                  <a:latin typeface="Helvetica" charset="0"/>
                  <a:ea typeface="굴림" pitchFamily="50" charset="-127"/>
                </a:rPr>
                <a:t> </a:t>
              </a:r>
              <a:endParaRPr kumimoji="1" lang="ko-KR" altLang="ko-KR" sz="2025">
                <a:solidFill>
                  <a:srgbClr val="FFFFFF"/>
                </a:solidFill>
                <a:latin typeface="굴림" pitchFamily="50" charset="-127"/>
                <a:ea typeface="굴림" pitchFamily="50" charset="-127"/>
              </a:endParaRPr>
            </a:p>
          </p:txBody>
        </p:sp>
        <p:sp>
          <p:nvSpPr>
            <p:cNvPr id="1038" name="Rectangle 14"/>
            <p:cNvSpPr>
              <a:spLocks noChangeArrowheads="1"/>
            </p:cNvSpPr>
            <p:nvPr/>
          </p:nvSpPr>
          <p:spPr bwMode="auto">
            <a:xfrm>
              <a:off x="1149" y="1577"/>
              <a:ext cx="2199"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a:solidFill>
                    <a:srgbClr val="000000"/>
                  </a:solidFill>
                  <a:latin typeface="Helvetica" charset="0"/>
                  <a:ea typeface="굴림" pitchFamily="50" charset="-127"/>
                </a:rPr>
                <a:t>be sure to define all acronyms </a:t>
              </a:r>
              <a:endParaRPr kumimoji="1" lang="ko-KR" altLang="ko-KR" sz="2025">
                <a:solidFill>
                  <a:srgbClr val="FFFFFF"/>
                </a:solidFill>
                <a:latin typeface="굴림" pitchFamily="50" charset="-127"/>
                <a:ea typeface="굴림" pitchFamily="50" charset="-127"/>
              </a:endParaRPr>
            </a:p>
          </p:txBody>
        </p:sp>
        <p:sp>
          <p:nvSpPr>
            <p:cNvPr id="1039" name="Rectangle 15"/>
            <p:cNvSpPr>
              <a:spLocks noChangeArrowheads="1"/>
            </p:cNvSpPr>
            <p:nvPr/>
          </p:nvSpPr>
          <p:spPr bwMode="auto">
            <a:xfrm>
              <a:off x="1149" y="1741"/>
              <a:ext cx="45"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a:solidFill>
                    <a:srgbClr val="000000"/>
                  </a:solidFill>
                  <a:latin typeface="Helvetica" charset="0"/>
                  <a:ea typeface="굴림" pitchFamily="50" charset="-127"/>
                </a:rPr>
                <a:t> </a:t>
              </a:r>
              <a:endParaRPr kumimoji="1" lang="ko-KR" altLang="ko-KR" sz="2025">
                <a:solidFill>
                  <a:srgbClr val="FFFFFF"/>
                </a:solidFill>
                <a:latin typeface="굴림" pitchFamily="50" charset="-127"/>
                <a:ea typeface="굴림" pitchFamily="50" charset="-127"/>
              </a:endParaRPr>
            </a:p>
          </p:txBody>
        </p:sp>
        <p:sp>
          <p:nvSpPr>
            <p:cNvPr id="1040" name="Rectangle 16"/>
            <p:cNvSpPr>
              <a:spLocks noChangeArrowheads="1"/>
            </p:cNvSpPr>
            <p:nvPr/>
          </p:nvSpPr>
          <p:spPr bwMode="auto">
            <a:xfrm>
              <a:off x="1149" y="1904"/>
              <a:ext cx="3264"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dirty="0">
                  <a:solidFill>
                    <a:srgbClr val="000000"/>
                  </a:solidFill>
                  <a:latin typeface="Helvetica" charset="0"/>
                  <a:ea typeface="굴림" pitchFamily="50" charset="-127"/>
                </a:rPr>
                <a:t>be sure to include a </a:t>
              </a:r>
              <a:r>
                <a:rPr kumimoji="1" lang="ko-KR" altLang="ko-KR" sz="2250" dirty="0">
                  <a:solidFill>
                    <a:srgbClr val="FF0000"/>
                  </a:solidFill>
                  <a:latin typeface="Helvetica" charset="0"/>
                  <a:ea typeface="굴림" pitchFamily="50" charset="-127"/>
                </a:rPr>
                <a:t>table of contents</a:t>
              </a:r>
              <a:r>
                <a:rPr kumimoji="1" lang="ko-KR" altLang="ko-KR" sz="2250" dirty="0">
                  <a:solidFill>
                    <a:srgbClr val="000000"/>
                  </a:solidFill>
                  <a:latin typeface="Helvetica" charset="0"/>
                  <a:ea typeface="굴림" pitchFamily="50" charset="-127"/>
                </a:rPr>
                <a:t>; ideally, </a:t>
              </a:r>
              <a:endParaRPr kumimoji="1" lang="ko-KR" altLang="ko-KR" sz="2025" dirty="0">
                <a:solidFill>
                  <a:srgbClr val="FFFFFF"/>
                </a:solidFill>
                <a:latin typeface="굴림" pitchFamily="50" charset="-127"/>
                <a:ea typeface="굴림" pitchFamily="50" charset="-127"/>
              </a:endParaRPr>
            </a:p>
          </p:txBody>
        </p:sp>
        <p:sp>
          <p:nvSpPr>
            <p:cNvPr id="1041" name="Rectangle 17"/>
            <p:cNvSpPr>
              <a:spLocks noChangeArrowheads="1"/>
            </p:cNvSpPr>
            <p:nvPr/>
          </p:nvSpPr>
          <p:spPr bwMode="auto">
            <a:xfrm>
              <a:off x="1149" y="2067"/>
              <a:ext cx="2495"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dirty="0">
                  <a:solidFill>
                    <a:srgbClr val="000000"/>
                  </a:solidFill>
                  <a:latin typeface="Helvetica" charset="0"/>
                  <a:ea typeface="굴림" pitchFamily="50" charset="-127"/>
                </a:rPr>
                <a:t>include an </a:t>
              </a:r>
              <a:r>
                <a:rPr kumimoji="1" lang="ko-KR" altLang="ko-KR" sz="2250" dirty="0">
                  <a:solidFill>
                    <a:srgbClr val="FF0000"/>
                  </a:solidFill>
                  <a:latin typeface="Helvetica" charset="0"/>
                  <a:ea typeface="굴림" pitchFamily="50" charset="-127"/>
                </a:rPr>
                <a:t>index</a:t>
              </a:r>
              <a:r>
                <a:rPr kumimoji="1" lang="ko-KR" altLang="ko-KR" sz="2250" dirty="0">
                  <a:solidFill>
                    <a:srgbClr val="000000"/>
                  </a:solidFill>
                  <a:latin typeface="Helvetica" charset="0"/>
                  <a:ea typeface="굴림" pitchFamily="50" charset="-127"/>
                </a:rPr>
                <a:t> and/or a </a:t>
              </a:r>
              <a:r>
                <a:rPr kumimoji="1" lang="ko-KR" altLang="ko-KR" sz="2250" dirty="0">
                  <a:solidFill>
                    <a:srgbClr val="FF0000"/>
                  </a:solidFill>
                  <a:latin typeface="Helvetica" charset="0"/>
                  <a:ea typeface="굴림" pitchFamily="50" charset="-127"/>
                </a:rPr>
                <a:t>glossary </a:t>
              </a:r>
              <a:endParaRPr kumimoji="1" lang="ko-KR" altLang="ko-KR" sz="2025" dirty="0">
                <a:solidFill>
                  <a:srgbClr val="FF0000"/>
                </a:solidFill>
                <a:latin typeface="굴림" pitchFamily="50" charset="-127"/>
                <a:ea typeface="굴림" pitchFamily="50" charset="-127"/>
              </a:endParaRPr>
            </a:p>
          </p:txBody>
        </p:sp>
        <p:sp>
          <p:nvSpPr>
            <p:cNvPr id="1042" name="Rectangle 18"/>
            <p:cNvSpPr>
              <a:spLocks noChangeArrowheads="1"/>
            </p:cNvSpPr>
            <p:nvPr/>
          </p:nvSpPr>
          <p:spPr bwMode="auto">
            <a:xfrm>
              <a:off x="1149" y="2231"/>
              <a:ext cx="45"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a:solidFill>
                    <a:srgbClr val="000000"/>
                  </a:solidFill>
                  <a:latin typeface="Helvetica" charset="0"/>
                  <a:ea typeface="굴림" pitchFamily="50" charset="-127"/>
                </a:rPr>
                <a:t> </a:t>
              </a:r>
              <a:endParaRPr kumimoji="1" lang="ko-KR" altLang="ko-KR" sz="2025">
                <a:solidFill>
                  <a:srgbClr val="FFFFFF"/>
                </a:solidFill>
                <a:latin typeface="굴림" pitchFamily="50" charset="-127"/>
                <a:ea typeface="굴림" pitchFamily="50" charset="-127"/>
              </a:endParaRPr>
            </a:p>
          </p:txBody>
        </p:sp>
        <p:sp>
          <p:nvSpPr>
            <p:cNvPr id="1043" name="Rectangle 19"/>
            <p:cNvSpPr>
              <a:spLocks noChangeArrowheads="1"/>
            </p:cNvSpPr>
            <p:nvPr/>
          </p:nvSpPr>
          <p:spPr bwMode="auto">
            <a:xfrm>
              <a:off x="1149" y="2394"/>
              <a:ext cx="3576"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a:solidFill>
                    <a:srgbClr val="000000"/>
                  </a:solidFill>
                  <a:latin typeface="Helvetica" charset="0"/>
                  <a:ea typeface="굴림" pitchFamily="50" charset="-127"/>
                </a:rPr>
                <a:t>write in a simple, unambiguous style (see "editing </a:t>
              </a:r>
              <a:endParaRPr kumimoji="1" lang="ko-KR" altLang="ko-KR" sz="2025">
                <a:solidFill>
                  <a:srgbClr val="FFFFFF"/>
                </a:solidFill>
                <a:latin typeface="굴림" pitchFamily="50" charset="-127"/>
                <a:ea typeface="굴림" pitchFamily="50" charset="-127"/>
              </a:endParaRPr>
            </a:p>
          </p:txBody>
        </p:sp>
        <p:sp>
          <p:nvSpPr>
            <p:cNvPr id="1044" name="Rectangle 20"/>
            <p:cNvSpPr>
              <a:spLocks noChangeArrowheads="1"/>
            </p:cNvSpPr>
            <p:nvPr/>
          </p:nvSpPr>
          <p:spPr bwMode="auto">
            <a:xfrm>
              <a:off x="1149" y="2557"/>
              <a:ext cx="2669"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a:solidFill>
                    <a:srgbClr val="000000"/>
                  </a:solidFill>
                  <a:latin typeface="Helvetica" charset="0"/>
                  <a:ea typeface="굴림" pitchFamily="50" charset="-127"/>
                </a:rPr>
                <a:t>suggestions" on the following pages) </a:t>
              </a:r>
              <a:endParaRPr kumimoji="1" lang="ko-KR" altLang="ko-KR" sz="2025">
                <a:solidFill>
                  <a:srgbClr val="FFFFFF"/>
                </a:solidFill>
                <a:latin typeface="굴림" pitchFamily="50" charset="-127"/>
                <a:ea typeface="굴림" pitchFamily="50" charset="-127"/>
              </a:endParaRPr>
            </a:p>
          </p:txBody>
        </p:sp>
        <p:sp>
          <p:nvSpPr>
            <p:cNvPr id="1045" name="Rectangle 21"/>
            <p:cNvSpPr>
              <a:spLocks noChangeArrowheads="1"/>
            </p:cNvSpPr>
            <p:nvPr/>
          </p:nvSpPr>
          <p:spPr bwMode="auto">
            <a:xfrm>
              <a:off x="1149" y="2721"/>
              <a:ext cx="45"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a:solidFill>
                    <a:srgbClr val="000000"/>
                  </a:solidFill>
                  <a:latin typeface="Helvetica" charset="0"/>
                  <a:ea typeface="굴림" pitchFamily="50" charset="-127"/>
                </a:rPr>
                <a:t> </a:t>
              </a:r>
              <a:endParaRPr kumimoji="1" lang="ko-KR" altLang="ko-KR" sz="2025">
                <a:solidFill>
                  <a:srgbClr val="FFFFFF"/>
                </a:solidFill>
                <a:latin typeface="굴림" pitchFamily="50" charset="-127"/>
                <a:ea typeface="굴림" pitchFamily="50" charset="-127"/>
              </a:endParaRPr>
            </a:p>
          </p:txBody>
        </p:sp>
        <p:sp>
          <p:nvSpPr>
            <p:cNvPr id="1046" name="Rectangle 22"/>
            <p:cNvSpPr>
              <a:spLocks noChangeArrowheads="1"/>
            </p:cNvSpPr>
            <p:nvPr/>
          </p:nvSpPr>
          <p:spPr bwMode="auto">
            <a:xfrm>
              <a:off x="1149" y="2884"/>
              <a:ext cx="3684"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dirty="0">
                  <a:solidFill>
                    <a:srgbClr val="000000"/>
                  </a:solidFill>
                  <a:latin typeface="Helvetica" charset="0"/>
                  <a:ea typeface="굴림" pitchFamily="50" charset="-127"/>
                </a:rPr>
                <a:t>always put yourself in the </a:t>
              </a:r>
              <a:r>
                <a:rPr kumimoji="1" lang="ko-KR" altLang="ko-KR" sz="2250" dirty="0">
                  <a:solidFill>
                    <a:srgbClr val="FF0000"/>
                  </a:solidFill>
                  <a:latin typeface="Helvetica" charset="0"/>
                  <a:ea typeface="굴림" pitchFamily="50" charset="-127"/>
                </a:rPr>
                <a:t>reader's position</a:t>
              </a:r>
              <a:r>
                <a:rPr kumimoji="1" lang="ko-KR" altLang="ko-KR" sz="2250" dirty="0">
                  <a:solidFill>
                    <a:srgbClr val="000000"/>
                  </a:solidFill>
                  <a:latin typeface="Helvetica" charset="0"/>
                  <a:ea typeface="굴림" pitchFamily="50" charset="-127"/>
                </a:rPr>
                <a:t>, "Would </a:t>
              </a:r>
              <a:endParaRPr kumimoji="1" lang="ko-KR" altLang="ko-KR" sz="2025" dirty="0">
                <a:solidFill>
                  <a:srgbClr val="FFFFFF"/>
                </a:solidFill>
                <a:latin typeface="굴림" pitchFamily="50" charset="-127"/>
                <a:ea typeface="굴림" pitchFamily="50" charset="-127"/>
              </a:endParaRPr>
            </a:p>
          </p:txBody>
        </p:sp>
        <p:sp>
          <p:nvSpPr>
            <p:cNvPr id="1047" name="Rectangle 23"/>
            <p:cNvSpPr>
              <a:spLocks noChangeArrowheads="1"/>
            </p:cNvSpPr>
            <p:nvPr/>
          </p:nvSpPr>
          <p:spPr bwMode="auto">
            <a:xfrm>
              <a:off x="1149" y="3047"/>
              <a:ext cx="3432"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a:solidFill>
                    <a:srgbClr val="000000"/>
                  </a:solidFill>
                  <a:latin typeface="Helvetica" charset="0"/>
                  <a:ea typeface="굴림" pitchFamily="50" charset="-127"/>
                </a:rPr>
                <a:t>I be able to understand this if I wasn't intimately </a:t>
              </a:r>
              <a:endParaRPr kumimoji="1" lang="ko-KR" altLang="ko-KR" sz="2025">
                <a:solidFill>
                  <a:srgbClr val="FFFFFF"/>
                </a:solidFill>
                <a:latin typeface="굴림" pitchFamily="50" charset="-127"/>
                <a:ea typeface="굴림" pitchFamily="50" charset="-127"/>
              </a:endParaRPr>
            </a:p>
          </p:txBody>
        </p:sp>
        <p:sp>
          <p:nvSpPr>
            <p:cNvPr id="1048" name="Rectangle 24"/>
            <p:cNvSpPr>
              <a:spLocks noChangeArrowheads="1"/>
            </p:cNvSpPr>
            <p:nvPr/>
          </p:nvSpPr>
          <p:spPr bwMode="auto">
            <a:xfrm>
              <a:off x="1149" y="3211"/>
              <a:ext cx="1826"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a:solidFill>
                    <a:srgbClr val="000000"/>
                  </a:solidFill>
                  <a:latin typeface="Helvetica" charset="0"/>
                  <a:ea typeface="굴림" pitchFamily="50" charset="-127"/>
                </a:rPr>
                <a:t>familiar with the system?"</a:t>
              </a:r>
              <a:endParaRPr kumimoji="1" lang="ko-KR" altLang="ko-KR" sz="2025">
                <a:solidFill>
                  <a:srgbClr val="FFFFFF"/>
                </a:solidFill>
                <a:latin typeface="굴림" pitchFamily="50" charset="-127"/>
                <a:ea typeface="굴림" pitchFamily="50" charset="-127"/>
              </a:endParaRPr>
            </a:p>
          </p:txBody>
        </p:sp>
        <p:grpSp>
          <p:nvGrpSpPr>
            <p:cNvPr id="1051" name="Group 27"/>
            <p:cNvGrpSpPr>
              <a:grpSpLocks/>
            </p:cNvGrpSpPr>
            <p:nvPr/>
          </p:nvGrpSpPr>
          <p:grpSpPr bwMode="auto">
            <a:xfrm>
              <a:off x="918" y="2413"/>
              <a:ext cx="133" cy="125"/>
              <a:chOff x="918" y="2413"/>
              <a:chExt cx="133" cy="125"/>
            </a:xfrm>
          </p:grpSpPr>
          <p:sp>
            <p:nvSpPr>
              <p:cNvPr id="1049" name="Rectangle 25"/>
              <p:cNvSpPr>
                <a:spLocks noChangeArrowheads="1"/>
              </p:cNvSpPr>
              <p:nvPr/>
            </p:nvSpPr>
            <p:spPr bwMode="auto">
              <a:xfrm>
                <a:off x="932" y="2427"/>
                <a:ext cx="119" cy="111"/>
              </a:xfrm>
              <a:prstGeom prst="rect">
                <a:avLst/>
              </a:prstGeom>
              <a:solidFill>
                <a:srgbClr val="000000"/>
              </a:solidFill>
              <a:ln w="7">
                <a:solidFill>
                  <a:srgbClr val="000000"/>
                </a:solidFill>
                <a:prstDash val="solid"/>
                <a:miter lim="800000"/>
                <a:headEnd/>
                <a:tailEnd/>
              </a:ln>
            </p:spPr>
            <p:txBody>
              <a:bodyPr vert="horz" wrap="square" lIns="102870" tIns="51435" rIns="102870" bIns="51435" numCol="1"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sp>
            <p:nvSpPr>
              <p:cNvPr id="1050" name="Rectangle 26"/>
              <p:cNvSpPr>
                <a:spLocks noChangeArrowheads="1"/>
              </p:cNvSpPr>
              <p:nvPr/>
            </p:nvSpPr>
            <p:spPr bwMode="auto">
              <a:xfrm>
                <a:off x="918" y="2413"/>
                <a:ext cx="112" cy="112"/>
              </a:xfrm>
              <a:prstGeom prst="rect">
                <a:avLst/>
              </a:prstGeom>
              <a:solidFill>
                <a:srgbClr val="FFFFFF"/>
              </a:solidFill>
              <a:ln w="7">
                <a:solidFill>
                  <a:srgbClr val="000000"/>
                </a:solidFill>
                <a:prstDash val="solid"/>
                <a:miter lim="800000"/>
                <a:headEnd/>
                <a:tailEnd/>
              </a:ln>
            </p:spPr>
            <p:txBody>
              <a:bodyPr vert="horz" wrap="square" lIns="102870" tIns="51435" rIns="102870" bIns="51435" numCol="1"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grpSp>
        <p:grpSp>
          <p:nvGrpSpPr>
            <p:cNvPr id="1054" name="Group 30"/>
            <p:cNvGrpSpPr>
              <a:grpSpLocks/>
            </p:cNvGrpSpPr>
            <p:nvPr/>
          </p:nvGrpSpPr>
          <p:grpSpPr bwMode="auto">
            <a:xfrm>
              <a:off x="918" y="1917"/>
              <a:ext cx="133" cy="124"/>
              <a:chOff x="918" y="1917"/>
              <a:chExt cx="133" cy="124"/>
            </a:xfrm>
          </p:grpSpPr>
          <p:sp>
            <p:nvSpPr>
              <p:cNvPr id="1052" name="Rectangle 28"/>
              <p:cNvSpPr>
                <a:spLocks noChangeArrowheads="1"/>
              </p:cNvSpPr>
              <p:nvPr/>
            </p:nvSpPr>
            <p:spPr bwMode="auto">
              <a:xfrm>
                <a:off x="932" y="1930"/>
                <a:ext cx="119" cy="111"/>
              </a:xfrm>
              <a:prstGeom prst="rect">
                <a:avLst/>
              </a:prstGeom>
              <a:solidFill>
                <a:srgbClr val="000000"/>
              </a:solidFill>
              <a:ln w="7">
                <a:solidFill>
                  <a:srgbClr val="000000"/>
                </a:solidFill>
                <a:prstDash val="solid"/>
                <a:miter lim="800000"/>
                <a:headEnd/>
                <a:tailEnd/>
              </a:ln>
            </p:spPr>
            <p:txBody>
              <a:bodyPr vert="horz" wrap="square" lIns="102870" tIns="51435" rIns="102870" bIns="51435" numCol="1"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sp>
            <p:nvSpPr>
              <p:cNvPr id="1053" name="Rectangle 29"/>
              <p:cNvSpPr>
                <a:spLocks noChangeArrowheads="1"/>
              </p:cNvSpPr>
              <p:nvPr/>
            </p:nvSpPr>
            <p:spPr bwMode="auto">
              <a:xfrm>
                <a:off x="918" y="1917"/>
                <a:ext cx="112" cy="104"/>
              </a:xfrm>
              <a:prstGeom prst="rect">
                <a:avLst/>
              </a:prstGeom>
              <a:solidFill>
                <a:srgbClr val="FFFFFF"/>
              </a:solidFill>
              <a:ln w="7">
                <a:solidFill>
                  <a:srgbClr val="000000"/>
                </a:solidFill>
                <a:prstDash val="solid"/>
                <a:miter lim="800000"/>
                <a:headEnd/>
                <a:tailEnd/>
              </a:ln>
            </p:spPr>
            <p:txBody>
              <a:bodyPr vert="horz" wrap="square" lIns="102870" tIns="51435" rIns="102870" bIns="51435" numCol="1"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grpSp>
        <p:grpSp>
          <p:nvGrpSpPr>
            <p:cNvPr id="1057" name="Group 33"/>
            <p:cNvGrpSpPr>
              <a:grpSpLocks/>
            </p:cNvGrpSpPr>
            <p:nvPr/>
          </p:nvGrpSpPr>
          <p:grpSpPr bwMode="auto">
            <a:xfrm>
              <a:off x="918" y="1590"/>
              <a:ext cx="133" cy="124"/>
              <a:chOff x="918" y="1590"/>
              <a:chExt cx="133" cy="124"/>
            </a:xfrm>
          </p:grpSpPr>
          <p:sp>
            <p:nvSpPr>
              <p:cNvPr id="1055" name="Rectangle 31"/>
              <p:cNvSpPr>
                <a:spLocks noChangeArrowheads="1"/>
              </p:cNvSpPr>
              <p:nvPr/>
            </p:nvSpPr>
            <p:spPr bwMode="auto">
              <a:xfrm>
                <a:off x="932" y="1603"/>
                <a:ext cx="119" cy="111"/>
              </a:xfrm>
              <a:prstGeom prst="rect">
                <a:avLst/>
              </a:prstGeom>
              <a:solidFill>
                <a:srgbClr val="000000"/>
              </a:solidFill>
              <a:ln w="7">
                <a:solidFill>
                  <a:srgbClr val="000000"/>
                </a:solidFill>
                <a:prstDash val="solid"/>
                <a:miter lim="800000"/>
                <a:headEnd/>
                <a:tailEnd/>
              </a:ln>
            </p:spPr>
            <p:txBody>
              <a:bodyPr vert="horz" wrap="square" lIns="102870" tIns="51435" rIns="102870" bIns="51435" numCol="1"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sp>
            <p:nvSpPr>
              <p:cNvPr id="1056" name="Rectangle 32"/>
              <p:cNvSpPr>
                <a:spLocks noChangeArrowheads="1"/>
              </p:cNvSpPr>
              <p:nvPr/>
            </p:nvSpPr>
            <p:spPr bwMode="auto">
              <a:xfrm>
                <a:off x="918" y="1590"/>
                <a:ext cx="112" cy="111"/>
              </a:xfrm>
              <a:prstGeom prst="rect">
                <a:avLst/>
              </a:prstGeom>
              <a:solidFill>
                <a:srgbClr val="FFFFFF"/>
              </a:solidFill>
              <a:ln w="7">
                <a:solidFill>
                  <a:srgbClr val="000000"/>
                </a:solidFill>
                <a:prstDash val="solid"/>
                <a:miter lim="800000"/>
                <a:headEnd/>
                <a:tailEnd/>
              </a:ln>
            </p:spPr>
            <p:txBody>
              <a:bodyPr vert="horz" wrap="square" lIns="102870" tIns="51435" rIns="102870" bIns="51435" numCol="1"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grpSp>
        <p:grpSp>
          <p:nvGrpSpPr>
            <p:cNvPr id="1060" name="Group 36"/>
            <p:cNvGrpSpPr>
              <a:grpSpLocks/>
            </p:cNvGrpSpPr>
            <p:nvPr/>
          </p:nvGrpSpPr>
          <p:grpSpPr bwMode="auto">
            <a:xfrm>
              <a:off x="918" y="1107"/>
              <a:ext cx="133" cy="124"/>
              <a:chOff x="918" y="1107"/>
              <a:chExt cx="133" cy="124"/>
            </a:xfrm>
          </p:grpSpPr>
          <p:sp>
            <p:nvSpPr>
              <p:cNvPr id="1058" name="Rectangle 34"/>
              <p:cNvSpPr>
                <a:spLocks noChangeArrowheads="1"/>
              </p:cNvSpPr>
              <p:nvPr/>
            </p:nvSpPr>
            <p:spPr bwMode="auto">
              <a:xfrm>
                <a:off x="932" y="1120"/>
                <a:ext cx="119" cy="111"/>
              </a:xfrm>
              <a:prstGeom prst="rect">
                <a:avLst/>
              </a:prstGeom>
              <a:solidFill>
                <a:srgbClr val="000000"/>
              </a:solidFill>
              <a:ln w="7">
                <a:solidFill>
                  <a:srgbClr val="000000"/>
                </a:solidFill>
                <a:prstDash val="solid"/>
                <a:miter lim="800000"/>
                <a:headEnd/>
                <a:tailEnd/>
              </a:ln>
            </p:spPr>
            <p:txBody>
              <a:bodyPr vert="horz" wrap="square" lIns="102870" tIns="51435" rIns="102870" bIns="51435" numCol="1"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sp>
            <p:nvSpPr>
              <p:cNvPr id="1059" name="Rectangle 35"/>
              <p:cNvSpPr>
                <a:spLocks noChangeArrowheads="1"/>
              </p:cNvSpPr>
              <p:nvPr/>
            </p:nvSpPr>
            <p:spPr bwMode="auto">
              <a:xfrm>
                <a:off x="918" y="1107"/>
                <a:ext cx="112" cy="111"/>
              </a:xfrm>
              <a:prstGeom prst="rect">
                <a:avLst/>
              </a:prstGeom>
              <a:solidFill>
                <a:srgbClr val="FFFFFF"/>
              </a:solidFill>
              <a:ln w="7">
                <a:solidFill>
                  <a:srgbClr val="000000"/>
                </a:solidFill>
                <a:prstDash val="solid"/>
                <a:miter lim="800000"/>
                <a:headEnd/>
                <a:tailEnd/>
              </a:ln>
            </p:spPr>
            <p:txBody>
              <a:bodyPr vert="horz" wrap="square" lIns="102870" tIns="51435" rIns="102870" bIns="51435" numCol="1"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grpSp>
        <p:grpSp>
          <p:nvGrpSpPr>
            <p:cNvPr id="1063" name="Group 39"/>
            <p:cNvGrpSpPr>
              <a:grpSpLocks/>
            </p:cNvGrpSpPr>
            <p:nvPr/>
          </p:nvGrpSpPr>
          <p:grpSpPr bwMode="auto">
            <a:xfrm>
              <a:off x="918" y="623"/>
              <a:ext cx="133" cy="124"/>
              <a:chOff x="918" y="623"/>
              <a:chExt cx="133" cy="124"/>
            </a:xfrm>
          </p:grpSpPr>
          <p:sp>
            <p:nvSpPr>
              <p:cNvPr id="1061" name="Rectangle 37"/>
              <p:cNvSpPr>
                <a:spLocks noChangeArrowheads="1"/>
              </p:cNvSpPr>
              <p:nvPr/>
            </p:nvSpPr>
            <p:spPr bwMode="auto">
              <a:xfrm>
                <a:off x="932" y="636"/>
                <a:ext cx="119" cy="111"/>
              </a:xfrm>
              <a:prstGeom prst="rect">
                <a:avLst/>
              </a:prstGeom>
              <a:solidFill>
                <a:srgbClr val="000000"/>
              </a:solidFill>
              <a:ln w="7">
                <a:solidFill>
                  <a:srgbClr val="000000"/>
                </a:solidFill>
                <a:prstDash val="solid"/>
                <a:miter lim="800000"/>
                <a:headEnd/>
                <a:tailEnd/>
              </a:ln>
            </p:spPr>
            <p:txBody>
              <a:bodyPr vert="horz" wrap="square" lIns="102870" tIns="51435" rIns="102870" bIns="51435" numCol="1"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sp>
            <p:nvSpPr>
              <p:cNvPr id="1062" name="Rectangle 38"/>
              <p:cNvSpPr>
                <a:spLocks noChangeArrowheads="1"/>
              </p:cNvSpPr>
              <p:nvPr/>
            </p:nvSpPr>
            <p:spPr bwMode="auto">
              <a:xfrm>
                <a:off x="918" y="623"/>
                <a:ext cx="112" cy="105"/>
              </a:xfrm>
              <a:prstGeom prst="rect">
                <a:avLst/>
              </a:prstGeom>
              <a:solidFill>
                <a:srgbClr val="FFFFFF"/>
              </a:solidFill>
              <a:ln w="7">
                <a:solidFill>
                  <a:srgbClr val="000000"/>
                </a:solidFill>
                <a:prstDash val="solid"/>
                <a:miter lim="800000"/>
                <a:headEnd/>
                <a:tailEnd/>
              </a:ln>
            </p:spPr>
            <p:txBody>
              <a:bodyPr vert="horz" wrap="square" lIns="102870" tIns="51435" rIns="102870" bIns="51435" numCol="1"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grpSp>
      </p:gr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41" name="Rectangle 5"/>
          <p:cNvSpPr>
            <a:spLocks noGrp="1" noRot="1" noChangeArrowheads="1"/>
          </p:cNvSpPr>
          <p:nvPr>
            <p:ph type="title"/>
          </p:nvPr>
        </p:nvSpPr>
        <p:spPr>
          <a:xfrm>
            <a:off x="3096128" y="71438"/>
            <a:ext cx="6174768" cy="680956"/>
          </a:xfrm>
        </p:spPr>
        <p:txBody>
          <a:bodyPr vert="horz" wrap="none" lIns="71438" tIns="28575" rIns="71438" bIns="28575" numCol="1" anchor="t" anchorCtr="0" compatLnSpc="1">
            <a:prstTxWarp prst="textNoShape">
              <a:avLst/>
            </a:prstTxWarp>
            <a:spAutoFit/>
          </a:bodyPr>
          <a:lstStyle/>
          <a:p>
            <a:pPr eaLnBrk="1" hangingPunct="1">
              <a:defRPr/>
            </a:pPr>
            <a:r>
              <a:rPr lang="en-US" altLang="ko-KR" dirty="0">
                <a:latin typeface="Arial" pitchFamily="34" charset="0"/>
                <a:ea typeface="굴림" charset="-127"/>
                <a:cs typeface="Arial" pitchFamily="34" charset="0"/>
              </a:rPr>
              <a:t>Specification Guidelines</a:t>
            </a:r>
          </a:p>
        </p:txBody>
      </p:sp>
      <p:sp>
        <p:nvSpPr>
          <p:cNvPr id="34819" name="슬라이드 번호 개체 틀 4"/>
          <p:cNvSpPr>
            <a:spLocks noGrp="1"/>
          </p:cNvSpPr>
          <p:nvPr>
            <p:ph type="sldNum" sz="quarter" idx="11"/>
          </p:nvPr>
        </p:nvSpPr>
        <p:spPr>
          <a:noFill/>
        </p:spPr>
        <p:txBody>
          <a:bodyPr/>
          <a:lstStyle/>
          <a:p>
            <a:pPr defTabSz="1028700" fontAlgn="base">
              <a:spcBef>
                <a:spcPct val="0"/>
              </a:spcBef>
              <a:spcAft>
                <a:spcPct val="0"/>
              </a:spcAft>
            </a:pPr>
            <a:fld id="{4E956759-624A-4CA1-A84B-D46D6DBCCDA9}" type="slidenum">
              <a:rPr lang="ko-KR" altLang="en-US">
                <a:solidFill>
                  <a:srgbClr val="003399"/>
                </a:solidFill>
                <a:ea typeface="굴림" pitchFamily="50" charset="-127"/>
              </a:rPr>
              <a:pPr defTabSz="1028700" fontAlgn="base">
                <a:spcBef>
                  <a:spcPct val="0"/>
                </a:spcBef>
                <a:spcAft>
                  <a:spcPct val="0"/>
                </a:spcAft>
              </a:pPr>
              <a:t>44</a:t>
            </a:fld>
            <a:endParaRPr lang="en-US" altLang="ko-KR">
              <a:solidFill>
                <a:srgbClr val="003399"/>
              </a:solidFill>
              <a:ea typeface="굴림" pitchFamily="50" charset="-127"/>
            </a:endParaRPr>
          </a:p>
        </p:txBody>
      </p:sp>
      <p:pic>
        <p:nvPicPr>
          <p:cNvPr id="34821" name="Picture 6"/>
          <p:cNvPicPr>
            <a:picLocks noChangeArrowheads="1"/>
          </p:cNvPicPr>
          <p:nvPr/>
        </p:nvPicPr>
        <p:blipFill>
          <a:blip r:embed="rId2"/>
          <a:srcRect/>
          <a:stretch>
            <a:fillRect/>
          </a:stretch>
        </p:blipFill>
        <p:spPr bwMode="auto">
          <a:xfrm>
            <a:off x="2315171" y="1057275"/>
            <a:ext cx="7813476" cy="4586288"/>
          </a:xfrm>
          <a:prstGeom prst="rect">
            <a:avLst/>
          </a:prstGeom>
          <a:noFill/>
          <a:ln w="12700">
            <a:noFill/>
            <a:miter lim="800000"/>
            <a:headEnd/>
            <a:tailEnd/>
          </a:ln>
        </p:spPr>
      </p:pic>
      <p:sp>
        <p:nvSpPr>
          <p:cNvPr id="961543" name="Rectangle 7"/>
          <p:cNvSpPr>
            <a:spLocks noChangeArrowheads="1"/>
          </p:cNvSpPr>
          <p:nvPr/>
        </p:nvSpPr>
        <p:spPr bwMode="auto">
          <a:xfrm>
            <a:off x="2009775" y="796529"/>
            <a:ext cx="7845624" cy="5484615"/>
          </a:xfrm>
          <a:prstGeom prst="rect">
            <a:avLst/>
          </a:prstGeom>
          <a:noFill/>
          <a:ln w="12700">
            <a:solidFill>
              <a:schemeClr val="bg2"/>
            </a:solidFill>
            <a:miter lim="800000"/>
            <a:headEnd/>
            <a:tailEnd/>
          </a:ln>
          <a:effectLst>
            <a:outerShdw dist="107763" dir="2700000" algn="ctr" rotWithShape="0">
              <a:schemeClr val="bg2">
                <a:alpha val="50000"/>
              </a:schemeClr>
            </a:outerShdw>
          </a:effectLst>
        </p:spPr>
        <p:txBody>
          <a:bodyPr wrap="none" anchor="ctr"/>
          <a:lstStyle/>
          <a:p>
            <a:pPr defTabSz="1028700" eaLnBrk="0" fontAlgn="base" hangingPunct="0">
              <a:lnSpc>
                <a:spcPct val="90000"/>
              </a:lnSpc>
              <a:spcBef>
                <a:spcPct val="0"/>
              </a:spcBef>
              <a:spcAft>
                <a:spcPct val="0"/>
              </a:spcAft>
              <a:defRPr/>
            </a:pPr>
            <a:endParaRPr lang="ko-KR" altLang="en-US" sz="2025" b="1">
              <a:solidFill>
                <a:srgbClr val="FFFFFF"/>
              </a:solidFill>
              <a:latin typeface="Helvetica" charset="0"/>
              <a:ea typeface="굴림" charset="-127"/>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5" name="Rectangle 5"/>
          <p:cNvSpPr>
            <a:spLocks noGrp="1" noRot="1" noChangeArrowheads="1"/>
          </p:cNvSpPr>
          <p:nvPr>
            <p:ph type="title"/>
          </p:nvPr>
        </p:nvSpPr>
        <p:spPr>
          <a:xfrm>
            <a:off x="3096128" y="191097"/>
            <a:ext cx="6174768" cy="680956"/>
          </a:xfrm>
        </p:spPr>
        <p:txBody>
          <a:bodyPr vert="horz" wrap="none" lIns="71438" tIns="28575" rIns="71438" bIns="28575" numCol="1" anchor="t" anchorCtr="0" compatLnSpc="1">
            <a:prstTxWarp prst="textNoShape">
              <a:avLst/>
            </a:prstTxWarp>
            <a:spAutoFit/>
          </a:bodyPr>
          <a:lstStyle/>
          <a:p>
            <a:pPr eaLnBrk="1" hangingPunct="1">
              <a:defRPr/>
            </a:pPr>
            <a:r>
              <a:rPr lang="en-US" altLang="ko-KR" dirty="0">
                <a:latin typeface="Arial" pitchFamily="34" charset="0"/>
                <a:ea typeface="굴림" charset="-127"/>
                <a:cs typeface="Arial" pitchFamily="34" charset="0"/>
              </a:rPr>
              <a:t>Specification Guidelines</a:t>
            </a:r>
          </a:p>
        </p:txBody>
      </p:sp>
      <p:sp>
        <p:nvSpPr>
          <p:cNvPr id="35843" name="슬라이드 번호 개체 틀 4"/>
          <p:cNvSpPr>
            <a:spLocks noGrp="1"/>
          </p:cNvSpPr>
          <p:nvPr>
            <p:ph type="sldNum" sz="quarter" idx="11"/>
          </p:nvPr>
        </p:nvSpPr>
        <p:spPr>
          <a:noFill/>
        </p:spPr>
        <p:txBody>
          <a:bodyPr/>
          <a:lstStyle/>
          <a:p>
            <a:pPr defTabSz="1028700" fontAlgn="base">
              <a:spcBef>
                <a:spcPct val="0"/>
              </a:spcBef>
              <a:spcAft>
                <a:spcPct val="0"/>
              </a:spcAft>
            </a:pPr>
            <a:fld id="{C6560E62-9CDE-4025-A29F-8E7386546B99}" type="slidenum">
              <a:rPr lang="ko-KR" altLang="en-US">
                <a:solidFill>
                  <a:srgbClr val="003399"/>
                </a:solidFill>
                <a:ea typeface="굴림" pitchFamily="50" charset="-127"/>
              </a:rPr>
              <a:pPr defTabSz="1028700" fontAlgn="base">
                <a:spcBef>
                  <a:spcPct val="0"/>
                </a:spcBef>
                <a:spcAft>
                  <a:spcPct val="0"/>
                </a:spcAft>
              </a:pPr>
              <a:t>45</a:t>
            </a:fld>
            <a:endParaRPr lang="en-US" altLang="ko-KR">
              <a:solidFill>
                <a:srgbClr val="003399"/>
              </a:solidFill>
              <a:ea typeface="굴림" pitchFamily="50" charset="-127"/>
            </a:endParaRPr>
          </a:p>
        </p:txBody>
      </p:sp>
      <p:pic>
        <p:nvPicPr>
          <p:cNvPr id="35845" name="Picture 6"/>
          <p:cNvPicPr>
            <a:picLocks noChangeArrowheads="1"/>
          </p:cNvPicPr>
          <p:nvPr/>
        </p:nvPicPr>
        <p:blipFill>
          <a:blip r:embed="rId2"/>
          <a:srcRect/>
          <a:stretch>
            <a:fillRect/>
          </a:stretch>
        </p:blipFill>
        <p:spPr bwMode="auto">
          <a:xfrm>
            <a:off x="3038475" y="1316237"/>
            <a:ext cx="6307931" cy="4564856"/>
          </a:xfrm>
          <a:prstGeom prst="rect">
            <a:avLst/>
          </a:prstGeom>
          <a:noFill/>
          <a:ln w="12700">
            <a:noFill/>
            <a:miter lim="800000"/>
            <a:headEnd/>
            <a:tailEnd/>
          </a:ln>
        </p:spPr>
      </p:pic>
      <p:sp>
        <p:nvSpPr>
          <p:cNvPr id="962568" name="Rectangle 8"/>
          <p:cNvSpPr>
            <a:spLocks noChangeArrowheads="1"/>
          </p:cNvSpPr>
          <p:nvPr/>
        </p:nvSpPr>
        <p:spPr bwMode="auto">
          <a:xfrm>
            <a:off x="2125862" y="796529"/>
            <a:ext cx="7845623" cy="5484615"/>
          </a:xfrm>
          <a:prstGeom prst="rect">
            <a:avLst/>
          </a:prstGeom>
          <a:noFill/>
          <a:ln w="12700">
            <a:solidFill>
              <a:schemeClr val="bg2"/>
            </a:solidFill>
            <a:miter lim="800000"/>
            <a:headEnd/>
            <a:tailEnd/>
          </a:ln>
          <a:effectLst>
            <a:outerShdw dist="107763" dir="2700000" algn="ctr" rotWithShape="0">
              <a:schemeClr val="bg2">
                <a:alpha val="50000"/>
              </a:schemeClr>
            </a:outerShdw>
          </a:effectLst>
        </p:spPr>
        <p:txBody>
          <a:bodyPr wrap="none" anchor="ctr"/>
          <a:lstStyle/>
          <a:p>
            <a:pPr defTabSz="1028700" eaLnBrk="0" fontAlgn="base" hangingPunct="0">
              <a:lnSpc>
                <a:spcPct val="90000"/>
              </a:lnSpc>
              <a:spcBef>
                <a:spcPct val="0"/>
              </a:spcBef>
              <a:spcAft>
                <a:spcPct val="0"/>
              </a:spcAft>
              <a:defRPr/>
            </a:pPr>
            <a:endParaRPr lang="ko-KR" altLang="en-US" sz="2025" b="1">
              <a:solidFill>
                <a:srgbClr val="FFFFFF"/>
              </a:solidFill>
              <a:latin typeface="Helvetica" charset="0"/>
              <a:ea typeface="굴림" charset="-127"/>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title"/>
          </p:nvPr>
        </p:nvSpPr>
        <p:spPr/>
        <p:txBody>
          <a:bodyPr/>
          <a:lstStyle/>
          <a:p>
            <a:r>
              <a:rPr lang="en-US" altLang="ko-KR" dirty="0"/>
              <a:t>Questions?</a:t>
            </a:r>
            <a:endParaRPr lang="ko-KR" altLang="en-US" dirty="0"/>
          </a:p>
        </p:txBody>
      </p:sp>
      <p:sp>
        <p:nvSpPr>
          <p:cNvPr id="4" name="날짜 개체 틀 3"/>
          <p:cNvSpPr>
            <a:spLocks noGrp="1"/>
          </p:cNvSpPr>
          <p:nvPr>
            <p:ph type="dt" sz="half" idx="10"/>
          </p:nvPr>
        </p:nvSpPr>
        <p:spPr/>
        <p:txBody>
          <a:bodyPr/>
          <a:lstStyle/>
          <a:p>
            <a:r>
              <a:rPr lang="en-US" altLang="ko-KR"/>
              <a:t>Spring 2025</a:t>
            </a:r>
            <a:endParaRPr lang="ko-KR" altLang="en-US" dirty="0"/>
          </a:p>
        </p:txBody>
      </p:sp>
      <p:sp>
        <p:nvSpPr>
          <p:cNvPr id="6" name="바닥글 개체 틀 5"/>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5" name="슬라이드 번호 개체 틀 4"/>
          <p:cNvSpPr>
            <a:spLocks noGrp="1"/>
          </p:cNvSpPr>
          <p:nvPr>
            <p:ph type="sldNum" sz="quarter" idx="12"/>
          </p:nvPr>
        </p:nvSpPr>
        <p:spPr/>
        <p:txBody>
          <a:bodyPr>
            <a:normAutofit/>
          </a:bodyPr>
          <a:lstStyle/>
          <a:p>
            <a:pPr algn="ctr"/>
            <a:fld id="{72AC53DF-4216-466D-99A7-94400E6C2A25}" type="slidenum">
              <a:rPr lang="en-US" altLang="ko-KR">
                <a:solidFill>
                  <a:schemeClr val="tx2"/>
                </a:solidFill>
              </a:rPr>
              <a:pPr algn="ctr"/>
              <a:t>46</a:t>
            </a:fld>
            <a:endParaRPr lang="ko-KR" altLang="en-US" sz="1400" b="1">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4039AF-A778-884A-8188-4DF8203FAFFA}"/>
              </a:ext>
            </a:extLst>
          </p:cNvPr>
          <p:cNvSpPr>
            <a:spLocks noGrp="1"/>
          </p:cNvSpPr>
          <p:nvPr>
            <p:ph type="title"/>
          </p:nvPr>
        </p:nvSpPr>
        <p:spPr/>
        <p:txBody>
          <a:bodyPr/>
          <a:lstStyle/>
          <a:p>
            <a:endParaRPr lang="ko-KR" altLang="en-US"/>
          </a:p>
        </p:txBody>
      </p:sp>
      <p:sp>
        <p:nvSpPr>
          <p:cNvPr id="4" name="날짜 개체 틀 3">
            <a:extLst>
              <a:ext uri="{FF2B5EF4-FFF2-40B4-BE49-F238E27FC236}">
                <a16:creationId xmlns:a16="http://schemas.microsoft.com/office/drawing/2014/main" id="{B5227993-31A2-E20A-B468-7686DC40BC2C}"/>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74BFFEB2-B241-C34A-D18E-C2BAD307B79F}"/>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56C01BCC-C0DF-7A91-74F1-CCF1FAAA3F29}"/>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5</a:t>
            </a:fld>
            <a:endParaRPr lang="ko-KR" altLang="en-US" dirty="0"/>
          </a:p>
        </p:txBody>
      </p:sp>
      <p:pic>
        <p:nvPicPr>
          <p:cNvPr id="8" name="그림 7" descr="텍스트이(가) 표시된 사진&#10;&#10;AI가 생성한 콘텐츠는 부정확할 수 있습니다.">
            <a:extLst>
              <a:ext uri="{FF2B5EF4-FFF2-40B4-BE49-F238E27FC236}">
                <a16:creationId xmlns:a16="http://schemas.microsoft.com/office/drawing/2014/main" id="{1E8E1E5E-AB51-1B10-7620-209DBD174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97282"/>
            <a:ext cx="8077200" cy="6276975"/>
          </a:xfrm>
          <a:prstGeom prst="rect">
            <a:avLst/>
          </a:prstGeom>
        </p:spPr>
      </p:pic>
    </p:spTree>
    <p:extLst>
      <p:ext uri="{BB962C8B-B14F-4D97-AF65-F5344CB8AC3E}">
        <p14:creationId xmlns:p14="http://schemas.microsoft.com/office/powerpoint/2010/main" val="34249381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An illustration displays a bridge. Three circles represent the system description, analysis model, and design model. ">
            <a:extLst>
              <a:ext uri="{FF2B5EF4-FFF2-40B4-BE49-F238E27FC236}">
                <a16:creationId xmlns:a16="http://schemas.microsoft.com/office/drawing/2014/main" id="{6CE726D0-23C1-3348-B8DD-03697B21B2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956"/>
          <a:stretch/>
        </p:blipFill>
        <p:spPr>
          <a:xfrm>
            <a:off x="8072669" y="2153180"/>
            <a:ext cx="3966931" cy="3714220"/>
          </a:xfrm>
          <a:prstGeom prst="rect">
            <a:avLst/>
          </a:prstGeom>
        </p:spPr>
      </p:pic>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dirty="0">
                <a:latin typeface="Arial" panose="020B0604020202020204" pitchFamily="34" charset="0"/>
                <a:cs typeface="Arial" panose="020B0604020202020204" pitchFamily="34" charset="0"/>
              </a:rPr>
              <a:t>Requirements Analysis</a:t>
            </a: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idx="1"/>
          </p:nvPr>
        </p:nvSpPr>
        <p:spPr>
          <a:xfrm>
            <a:off x="609600" y="914400"/>
            <a:ext cx="8000999" cy="5410200"/>
          </a:xfrm>
        </p:spPr>
        <p:txBody>
          <a:bodyPr vert="horz" lIns="91440" tIns="45720" rIns="91440" bIns="45720" rtlCol="0">
            <a:noAutofit/>
          </a:bodyPr>
          <a:lstStyle/>
          <a:p>
            <a:pPr marL="342900" lvl="1" indent="-342900">
              <a:spcBef>
                <a:spcPts val="1000"/>
              </a:spcBef>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Specifies software’s </a:t>
            </a:r>
            <a:r>
              <a:rPr lang="en-US" altLang="en-US" sz="2800" u="sng" dirty="0">
                <a:latin typeface="Arial" panose="020B0604020202020204" pitchFamily="34" charset="0"/>
                <a:cs typeface="Arial" panose="020B0604020202020204" pitchFamily="34" charset="0"/>
              </a:rPr>
              <a:t>operational characteristics</a:t>
            </a:r>
          </a:p>
          <a:p>
            <a:pPr marL="342900" lvl="1" indent="-342900">
              <a:spcBef>
                <a:spcPts val="1000"/>
              </a:spcBef>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Indicates software's </a:t>
            </a:r>
            <a:r>
              <a:rPr lang="en-US" altLang="en-US" sz="2800" u="sng" dirty="0">
                <a:latin typeface="Arial" panose="020B0604020202020204" pitchFamily="34" charset="0"/>
                <a:cs typeface="Arial" panose="020B0604020202020204" pitchFamily="34" charset="0"/>
              </a:rPr>
              <a:t>interface</a:t>
            </a:r>
            <a:r>
              <a:rPr lang="en-US" altLang="en-US" sz="2800" dirty="0">
                <a:latin typeface="Arial" panose="020B0604020202020204" pitchFamily="34" charset="0"/>
                <a:cs typeface="Arial" panose="020B0604020202020204" pitchFamily="34" charset="0"/>
              </a:rPr>
              <a:t> with other system elements</a:t>
            </a:r>
          </a:p>
          <a:p>
            <a:pPr marL="342900" lvl="1" indent="-342900">
              <a:spcBef>
                <a:spcPts val="1000"/>
              </a:spcBef>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Establishes </a:t>
            </a:r>
            <a:r>
              <a:rPr lang="en-US" altLang="en-US" sz="2800" u="sng" dirty="0">
                <a:latin typeface="Arial" panose="020B0604020202020204" pitchFamily="34" charset="0"/>
                <a:cs typeface="Arial" panose="020B0604020202020204" pitchFamily="34" charset="0"/>
              </a:rPr>
              <a:t>constraints</a:t>
            </a:r>
            <a:r>
              <a:rPr lang="en-US" altLang="en-US" sz="2800" dirty="0">
                <a:latin typeface="Arial" panose="020B0604020202020204" pitchFamily="34" charset="0"/>
                <a:cs typeface="Arial" panose="020B0604020202020204" pitchFamily="34" charset="0"/>
              </a:rPr>
              <a:t> that software must meet</a:t>
            </a:r>
          </a:p>
          <a:p>
            <a:pPr>
              <a:spcBef>
                <a:spcPts val="300"/>
              </a:spcBef>
            </a:pPr>
            <a:r>
              <a:rPr lang="en-US" altLang="en-US" dirty="0">
                <a:latin typeface="Arial" panose="020B0604020202020204" pitchFamily="34" charset="0"/>
                <a:cs typeface="Arial" panose="020B0604020202020204" pitchFamily="34" charset="0"/>
              </a:rPr>
              <a:t>Requirements analysis allows the software engineer to:</a:t>
            </a:r>
          </a:p>
          <a:p>
            <a:pPr marL="691650" lvl="2" indent="-291600">
              <a:spcBef>
                <a:spcPts val="1000"/>
              </a:spcBef>
            </a:pPr>
            <a:r>
              <a:rPr lang="en-US" altLang="en-US" sz="2400" u="sng" dirty="0">
                <a:latin typeface="Arial" panose="020B0604020202020204" pitchFamily="34" charset="0"/>
                <a:cs typeface="Arial" panose="020B0604020202020204" pitchFamily="34" charset="0"/>
              </a:rPr>
              <a:t>Elaborate</a:t>
            </a:r>
            <a:r>
              <a:rPr lang="en-US" altLang="en-US" sz="2400" dirty="0">
                <a:latin typeface="Arial" panose="020B0604020202020204" pitchFamily="34" charset="0"/>
                <a:cs typeface="Arial" panose="020B0604020202020204" pitchFamily="34" charset="0"/>
              </a:rPr>
              <a:t> on basic requirements established during earlier requirement engineering tasks</a:t>
            </a:r>
          </a:p>
          <a:p>
            <a:pPr marL="691650" lvl="2" indent="-291600">
              <a:spcBef>
                <a:spcPts val="1000"/>
              </a:spcBef>
            </a:pPr>
            <a:r>
              <a:rPr lang="en-US" altLang="en-US" sz="2400" u="sng" dirty="0">
                <a:solidFill>
                  <a:srgbClr val="0432FF"/>
                </a:solidFill>
                <a:latin typeface="Arial" panose="020B0604020202020204" pitchFamily="34" charset="0"/>
                <a:cs typeface="Arial" panose="020B0604020202020204" pitchFamily="34" charset="0"/>
              </a:rPr>
              <a:t>Build models</a:t>
            </a:r>
            <a:r>
              <a:rPr lang="en-US" altLang="en-US" sz="2400" dirty="0">
                <a:latin typeface="Arial" panose="020B0604020202020204" pitchFamily="34" charset="0"/>
                <a:cs typeface="Arial" panose="020B0604020202020204" pitchFamily="34" charset="0"/>
              </a:rPr>
              <a:t> that depict the user’s needs from several different perspectives</a:t>
            </a:r>
            <a:endParaRPr lang="en-US" altLang="ko-Kore-KR" sz="2400" dirty="0">
              <a:latin typeface="Arial" panose="020B0604020202020204" pitchFamily="34" charset="0"/>
              <a:cs typeface="Arial" panose="020B0604020202020204" pitchFamily="34" charset="0"/>
            </a:endParaRPr>
          </a:p>
          <a:p>
            <a:pPr marL="291600" lvl="1" indent="-291600">
              <a:spcBef>
                <a:spcPts val="1000"/>
              </a:spcBef>
            </a:pPr>
            <a:endParaRPr lang="en-US" altLang="en-US" sz="2800" noProof="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2"/>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pPr/>
              <a:t>6</a:t>
            </a:fld>
            <a:endParaRPr lang="en-US">
              <a:latin typeface="Times New Roman" panose="02020603050405020304" pitchFamily="18" charset="0"/>
              <a:cs typeface="Times New Roman" panose="02020603050405020304" pitchFamily="18" charset="0"/>
            </a:endParaRPr>
          </a:p>
        </p:txBody>
      </p:sp>
      <p:sp>
        <p:nvSpPr>
          <p:cNvPr id="7" name="Rectangle 8">
            <a:extLst>
              <a:ext uri="{FF2B5EF4-FFF2-40B4-BE49-F238E27FC236}">
                <a16:creationId xmlns:a16="http://schemas.microsoft.com/office/drawing/2014/main" id="{A47F30E5-BE7F-4640-9617-F46AA1DAB4BA}"/>
              </a:ext>
            </a:extLst>
          </p:cNvPr>
          <p:cNvSpPr>
            <a:spLocks noChangeArrowheads="1"/>
          </p:cNvSpPr>
          <p:nvPr/>
        </p:nvSpPr>
        <p:spPr bwMode="auto">
          <a:xfrm>
            <a:off x="10920734" y="6228689"/>
            <a:ext cx="8947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GB" altLang="ko-KR" sz="1200" dirty="0">
                <a:solidFill>
                  <a:srgbClr val="B2B2B2"/>
                </a:solidFill>
              </a:rPr>
              <a:t>[PrMa20 ] </a:t>
            </a:r>
            <a:endParaRPr lang="en-US" altLang="ko-KR" sz="1200" dirty="0">
              <a:solidFill>
                <a:srgbClr val="B2B2B2"/>
              </a:solidFill>
            </a:endParaRPr>
          </a:p>
        </p:txBody>
      </p:sp>
      <p:sp>
        <p:nvSpPr>
          <p:cNvPr id="5" name="직사각형 4">
            <a:extLst>
              <a:ext uri="{FF2B5EF4-FFF2-40B4-BE49-F238E27FC236}">
                <a16:creationId xmlns:a16="http://schemas.microsoft.com/office/drawing/2014/main" id="{2085B66C-24F5-374E-8A73-F0BE1B22BC68}"/>
              </a:ext>
            </a:extLst>
          </p:cNvPr>
          <p:cNvSpPr/>
          <p:nvPr/>
        </p:nvSpPr>
        <p:spPr>
          <a:xfrm>
            <a:off x="10801860" y="3078328"/>
            <a:ext cx="1196418" cy="400110"/>
          </a:xfrm>
          <a:prstGeom prst="rect">
            <a:avLst/>
          </a:prstGeom>
        </p:spPr>
        <p:txBody>
          <a:bodyPr wrap="none">
            <a:spAutoFit/>
          </a:bodyPr>
          <a:lstStyle/>
          <a:p>
            <a:r>
              <a:rPr kumimoji="1" lang="en-US" altLang="en-US" sz="2000" i="1" dirty="0">
                <a:solidFill>
                  <a:srgbClr val="0432FF"/>
                </a:solidFill>
                <a:latin typeface="Arial" panose="020B0604020202020204" pitchFamily="34" charset="0"/>
                <a:cs typeface="Arial" panose="020B0604020202020204" pitchFamily="34" charset="0"/>
              </a:rPr>
              <a:t>A bridge </a:t>
            </a:r>
            <a:endParaRPr lang="ko-Kore-KR" altLang="en-US" sz="1400" i="1" dirty="0">
              <a:solidFill>
                <a:srgbClr val="0432FF"/>
              </a:solidFill>
            </a:endParaRPr>
          </a:p>
        </p:txBody>
      </p:sp>
      <p:sp>
        <p:nvSpPr>
          <p:cNvPr id="8" name="날짜 개체 틀 7">
            <a:extLst>
              <a:ext uri="{FF2B5EF4-FFF2-40B4-BE49-F238E27FC236}">
                <a16:creationId xmlns:a16="http://schemas.microsoft.com/office/drawing/2014/main" id="{ED7DA96E-6D63-D049-92ED-87657C104DF5}"/>
              </a:ext>
            </a:extLst>
          </p:cNvPr>
          <p:cNvSpPr>
            <a:spLocks noGrp="1"/>
          </p:cNvSpPr>
          <p:nvPr>
            <p:ph type="dt" sz="half" idx="10"/>
          </p:nvPr>
        </p:nvSpPr>
        <p:spPr/>
        <p:txBody>
          <a:bodyPr/>
          <a:lstStyle/>
          <a:p>
            <a:r>
              <a:rPr lang="en-US" altLang="ko-KR"/>
              <a:t>Spring 2025</a:t>
            </a:r>
            <a:endParaRPr lang="en-US" altLang="en-US" dirty="0"/>
          </a:p>
        </p:txBody>
      </p:sp>
      <p:sp>
        <p:nvSpPr>
          <p:cNvPr id="9" name="바닥글 개체 틀 8">
            <a:extLst>
              <a:ext uri="{FF2B5EF4-FFF2-40B4-BE49-F238E27FC236}">
                <a16:creationId xmlns:a16="http://schemas.microsoft.com/office/drawing/2014/main" id="{910532B0-0315-F043-8C32-264907EFE073}"/>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Tree>
    <p:extLst>
      <p:ext uri="{BB962C8B-B14F-4D97-AF65-F5344CB8AC3E}">
        <p14:creationId xmlns:p14="http://schemas.microsoft.com/office/powerpoint/2010/main" val="15031477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dirty="0">
                <a:latin typeface="Arial" panose="020B0604020202020204" pitchFamily="34" charset="0"/>
                <a:cs typeface="Arial" panose="020B0604020202020204" pitchFamily="34" charset="0"/>
              </a:rPr>
              <a:t>Requirements Models </a:t>
            </a:r>
            <a:r>
              <a:rPr lang="en-US" sz="2000" dirty="0">
                <a:latin typeface="Arial" panose="020B0604020202020204" pitchFamily="34" charset="0"/>
                <a:cs typeface="Arial" panose="020B0604020202020204" pitchFamily="34" charset="0"/>
              </a:rPr>
              <a:t>(1/2)</a:t>
            </a:r>
            <a:endParaRPr lang="en-US"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idx="1"/>
          </p:nvPr>
        </p:nvSpPr>
        <p:spPr>
          <a:xfrm>
            <a:off x="609601" y="862430"/>
            <a:ext cx="7006509" cy="5614570"/>
          </a:xfrm>
        </p:spPr>
        <p:txBody>
          <a:bodyPr vert="horz" lIns="91440" tIns="45720" rIns="91440" bIns="45720" rtlCol="0">
            <a:noAutofit/>
          </a:bodyPr>
          <a:lstStyle/>
          <a:p>
            <a:pPr marL="291600" indent="-291600">
              <a:spcBef>
                <a:spcPts val="0"/>
              </a:spcBef>
            </a:pPr>
            <a:r>
              <a:rPr lang="en-US" b="1" dirty="0">
                <a:solidFill>
                  <a:schemeClr val="accent6">
                    <a:lumMod val="75000"/>
                  </a:schemeClr>
                </a:solidFill>
                <a:latin typeface="Arial" panose="020B0604020202020204" pitchFamily="34" charset="0"/>
                <a:cs typeface="Arial" panose="020B0604020202020204" pitchFamily="34" charset="0"/>
              </a:rPr>
              <a:t>Scenario-based models </a:t>
            </a:r>
          </a:p>
          <a:p>
            <a:pPr marL="691650" lvl="1" indent="-291600">
              <a:spcBef>
                <a:spcPts val="0"/>
              </a:spcBef>
            </a:pPr>
            <a:r>
              <a:rPr lang="en-US" dirty="0">
                <a:latin typeface="Arial" panose="020B0604020202020204" pitchFamily="34" charset="0"/>
                <a:cs typeface="Arial" panose="020B0604020202020204" pitchFamily="34" charset="0"/>
              </a:rPr>
              <a:t>Depict requirements from the point of view of “actors”</a:t>
            </a:r>
          </a:p>
          <a:p>
            <a:pPr marL="691650" lvl="1" indent="-291600">
              <a:spcBef>
                <a:spcPts val="0"/>
              </a:spcBef>
            </a:pPr>
            <a:r>
              <a:rPr lang="en-US" dirty="0">
                <a:latin typeface="Arial" panose="020B0604020202020204" pitchFamily="34" charset="0"/>
                <a:cs typeface="Arial" panose="020B0604020202020204" pitchFamily="34" charset="0"/>
              </a:rPr>
              <a:t>e.g., </a:t>
            </a:r>
            <a:r>
              <a:rPr lang="en-US" dirty="0">
                <a:solidFill>
                  <a:srgbClr val="0432FF"/>
                </a:solidFill>
                <a:latin typeface="Arial" panose="020B0604020202020204" pitchFamily="34" charset="0"/>
                <a:cs typeface="Arial" panose="020B0604020202020204" pitchFamily="34" charset="0"/>
              </a:rPr>
              <a:t>storyboards</a:t>
            </a:r>
            <a:r>
              <a:rPr lang="en-US" dirty="0">
                <a:latin typeface="Arial" panose="020B0604020202020204" pitchFamily="34" charset="0"/>
                <a:cs typeface="Arial" panose="020B0604020202020204" pitchFamily="34" charset="0"/>
              </a:rPr>
              <a:t>, </a:t>
            </a:r>
            <a:r>
              <a:rPr lang="en-US" dirty="0">
                <a:solidFill>
                  <a:srgbClr val="0432FF"/>
                </a:solidFill>
                <a:latin typeface="Arial" panose="020B0604020202020204" pitchFamily="34" charset="0"/>
                <a:cs typeface="Arial" panose="020B0604020202020204" pitchFamily="34" charset="0"/>
              </a:rPr>
              <a:t>use case model</a:t>
            </a:r>
          </a:p>
          <a:p>
            <a:pPr marL="291600" indent="-291600">
              <a:spcBef>
                <a:spcPts val="600"/>
              </a:spcBef>
            </a:pPr>
            <a:r>
              <a:rPr lang="en-US" b="1" dirty="0">
                <a:solidFill>
                  <a:schemeClr val="accent6">
                    <a:lumMod val="75000"/>
                  </a:schemeClr>
                </a:solidFill>
                <a:latin typeface="Arial" panose="020B0604020202020204" pitchFamily="34" charset="0"/>
                <a:cs typeface="Arial" panose="020B0604020202020204" pitchFamily="34" charset="0"/>
              </a:rPr>
              <a:t>Class-oriented models </a:t>
            </a:r>
          </a:p>
          <a:p>
            <a:pPr marL="691650" lvl="1" indent="-291600">
              <a:spcBef>
                <a:spcPts val="0"/>
              </a:spcBef>
            </a:pPr>
            <a:r>
              <a:rPr lang="en-US" dirty="0">
                <a:latin typeface="Arial" panose="020B0604020202020204" pitchFamily="34" charset="0"/>
                <a:cs typeface="Arial" panose="020B0604020202020204" pitchFamily="34" charset="0"/>
              </a:rPr>
              <a:t>Represent object-oriented classes (attributes and operations) and how classes collaborate</a:t>
            </a:r>
          </a:p>
          <a:p>
            <a:pPr marL="691650" lvl="1" indent="-291600">
              <a:spcBef>
                <a:spcPts val="0"/>
              </a:spcBef>
            </a:pPr>
            <a:r>
              <a:rPr lang="en-US" altLang="ko-Kore-KR" dirty="0">
                <a:latin typeface="Arial" panose="020B0604020202020204" pitchFamily="34" charset="0"/>
                <a:cs typeface="Arial" panose="020B0604020202020204" pitchFamily="34" charset="0"/>
              </a:rPr>
              <a:t>e.g., </a:t>
            </a:r>
            <a:r>
              <a:rPr lang="en-US" dirty="0">
                <a:solidFill>
                  <a:srgbClr val="0432FF"/>
                </a:solidFill>
                <a:latin typeface="Arial" panose="020B0604020202020204" pitchFamily="34" charset="0"/>
                <a:cs typeface="Arial" panose="020B0604020202020204" pitchFamily="34" charset="0"/>
              </a:rPr>
              <a:t>class diagrams, CRC model</a:t>
            </a:r>
          </a:p>
          <a:p>
            <a:pPr marL="291600" indent="-291600">
              <a:spcBef>
                <a:spcPts val="600"/>
              </a:spcBef>
            </a:pPr>
            <a:r>
              <a:rPr lang="en-US" b="1" dirty="0">
                <a:solidFill>
                  <a:schemeClr val="accent6">
                    <a:lumMod val="75000"/>
                  </a:schemeClr>
                </a:solidFill>
                <a:latin typeface="Arial" panose="020B0604020202020204" pitchFamily="34" charset="0"/>
                <a:cs typeface="Arial" panose="020B0604020202020204" pitchFamily="34" charset="0"/>
              </a:rPr>
              <a:t>Behavioral models </a:t>
            </a:r>
          </a:p>
          <a:p>
            <a:pPr marL="691650" lvl="1" indent="-291600">
              <a:spcBef>
                <a:spcPts val="0"/>
              </a:spcBef>
            </a:pPr>
            <a:r>
              <a:rPr lang="en-US" dirty="0">
                <a:latin typeface="Arial" panose="020B0604020202020204" pitchFamily="34" charset="0"/>
                <a:cs typeface="Arial" panose="020B0604020202020204" pitchFamily="34" charset="0"/>
              </a:rPr>
              <a:t>Depict how the software reacts to internal or external “events”</a:t>
            </a:r>
          </a:p>
          <a:p>
            <a:pPr marL="691650" lvl="1" indent="-291600">
              <a:spcBef>
                <a:spcPts val="0"/>
              </a:spcBef>
            </a:pPr>
            <a:r>
              <a:rPr lang="en-US" altLang="ko-Kore-KR" dirty="0">
                <a:latin typeface="Arial" panose="020B0604020202020204" pitchFamily="34" charset="0"/>
                <a:cs typeface="Arial" panose="020B0604020202020204" pitchFamily="34" charset="0"/>
              </a:rPr>
              <a:t>e.g., </a:t>
            </a:r>
            <a:r>
              <a:rPr lang="en-US" dirty="0">
                <a:latin typeface="Arial" panose="020B0604020202020204" pitchFamily="34" charset="0"/>
                <a:cs typeface="Arial" panose="020B0604020202020204" pitchFamily="34" charset="0"/>
              </a:rPr>
              <a:t>control flow diagrams, Petri nets, </a:t>
            </a:r>
            <a:r>
              <a:rPr lang="en-US" dirty="0">
                <a:solidFill>
                  <a:srgbClr val="0432FF"/>
                </a:solidFill>
                <a:latin typeface="Arial" panose="020B0604020202020204" pitchFamily="34" charset="0"/>
                <a:cs typeface="Arial" panose="020B0604020202020204" pitchFamily="34" charset="0"/>
              </a:rPr>
              <a:t>sequence diagrams, activity diagrams, state diagrams</a:t>
            </a: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2"/>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pPr/>
              <a:t>7</a:t>
            </a:fld>
            <a:endParaRPr lang="en-US">
              <a:latin typeface="Times New Roman" panose="02020603050405020304" pitchFamily="18" charset="0"/>
              <a:cs typeface="Times New Roman" panose="02020603050405020304" pitchFamily="18" charset="0"/>
            </a:endParaRPr>
          </a:p>
        </p:txBody>
      </p:sp>
      <p:sp>
        <p:nvSpPr>
          <p:cNvPr id="6" name="Rectangle 8">
            <a:extLst>
              <a:ext uri="{FF2B5EF4-FFF2-40B4-BE49-F238E27FC236}">
                <a16:creationId xmlns:a16="http://schemas.microsoft.com/office/drawing/2014/main" id="{84AE2008-2E60-6943-A8DF-B5711F088EE7}"/>
              </a:ext>
            </a:extLst>
          </p:cNvPr>
          <p:cNvSpPr>
            <a:spLocks noChangeArrowheads="1"/>
          </p:cNvSpPr>
          <p:nvPr/>
        </p:nvSpPr>
        <p:spPr bwMode="auto">
          <a:xfrm>
            <a:off x="11217219" y="285078"/>
            <a:ext cx="8947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GB" altLang="ko-KR" sz="1200" dirty="0">
                <a:solidFill>
                  <a:srgbClr val="B2B2B2"/>
                </a:solidFill>
              </a:rPr>
              <a:t>[PrMa20 ] </a:t>
            </a:r>
            <a:endParaRPr lang="en-US" altLang="ko-KR" sz="1200" dirty="0">
              <a:solidFill>
                <a:srgbClr val="B2B2B2"/>
              </a:solidFill>
            </a:endParaRPr>
          </a:p>
        </p:txBody>
      </p:sp>
      <p:sp>
        <p:nvSpPr>
          <p:cNvPr id="7" name="날짜 개체 틀 6">
            <a:extLst>
              <a:ext uri="{FF2B5EF4-FFF2-40B4-BE49-F238E27FC236}">
                <a16:creationId xmlns:a16="http://schemas.microsoft.com/office/drawing/2014/main" id="{FD4F9B84-BDA0-7A44-9036-F64FB40BBF12}"/>
              </a:ext>
            </a:extLst>
          </p:cNvPr>
          <p:cNvSpPr>
            <a:spLocks noGrp="1"/>
          </p:cNvSpPr>
          <p:nvPr>
            <p:ph type="dt" sz="half" idx="10"/>
          </p:nvPr>
        </p:nvSpPr>
        <p:spPr/>
        <p:txBody>
          <a:bodyPr/>
          <a:lstStyle/>
          <a:p>
            <a:r>
              <a:rPr lang="en-US" altLang="ko-KR"/>
              <a:t>Spring 2025</a:t>
            </a:r>
            <a:endParaRPr lang="en-US" altLang="en-US" dirty="0"/>
          </a:p>
        </p:txBody>
      </p:sp>
      <p:sp>
        <p:nvSpPr>
          <p:cNvPr id="8" name="바닥글 개체 틀 7">
            <a:extLst>
              <a:ext uri="{FF2B5EF4-FFF2-40B4-BE49-F238E27FC236}">
                <a16:creationId xmlns:a16="http://schemas.microsoft.com/office/drawing/2014/main" id="{B10E5B69-DD69-AA4F-A9DB-32D1F0E14FB6}"/>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pic>
        <p:nvPicPr>
          <p:cNvPr id="9" name="Picture 4" descr="An illustration displays a case diagram. The homeowner is connected to the three use cases of a safehome.">
            <a:extLst>
              <a:ext uri="{FF2B5EF4-FFF2-40B4-BE49-F238E27FC236}">
                <a16:creationId xmlns:a16="http://schemas.microsoft.com/office/drawing/2014/main" id="{A12F795F-2E62-FA42-9D1B-ABEB8D5211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787"/>
          <a:stretch/>
        </p:blipFill>
        <p:spPr>
          <a:xfrm>
            <a:off x="7982793" y="881771"/>
            <a:ext cx="1798505" cy="1247001"/>
          </a:xfrm>
          <a:prstGeom prst="rect">
            <a:avLst/>
          </a:prstGeom>
        </p:spPr>
      </p:pic>
      <p:pic>
        <p:nvPicPr>
          <p:cNvPr id="10" name="그림 9">
            <a:extLst>
              <a:ext uri="{FF2B5EF4-FFF2-40B4-BE49-F238E27FC236}">
                <a16:creationId xmlns:a16="http://schemas.microsoft.com/office/drawing/2014/main" id="{0F0600A9-3519-B445-81D2-135EDDF82BFD}"/>
              </a:ext>
            </a:extLst>
          </p:cNvPr>
          <p:cNvPicPr>
            <a:picLocks noChangeAspect="1"/>
          </p:cNvPicPr>
          <p:nvPr/>
        </p:nvPicPr>
        <p:blipFill>
          <a:blip r:embed="rId4"/>
          <a:stretch>
            <a:fillRect/>
          </a:stretch>
        </p:blipFill>
        <p:spPr>
          <a:xfrm>
            <a:off x="10119672" y="862430"/>
            <a:ext cx="1978083" cy="2396619"/>
          </a:xfrm>
          <a:prstGeom prst="rect">
            <a:avLst/>
          </a:prstGeom>
        </p:spPr>
      </p:pic>
      <p:pic>
        <p:nvPicPr>
          <p:cNvPr id="11" name="Picture 4" descr="An illustration displays C R C cards. The title reads class: floor plan. ">
            <a:extLst>
              <a:ext uri="{FF2B5EF4-FFF2-40B4-BE49-F238E27FC236}">
                <a16:creationId xmlns:a16="http://schemas.microsoft.com/office/drawing/2014/main" id="{334E3A82-CA58-C644-9C74-68C7D22CA61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976"/>
          <a:stretch/>
        </p:blipFill>
        <p:spPr>
          <a:xfrm>
            <a:off x="8303111" y="2353252"/>
            <a:ext cx="1725912" cy="1074399"/>
          </a:xfrm>
          <a:prstGeom prst="rect">
            <a:avLst/>
          </a:prstGeom>
        </p:spPr>
      </p:pic>
      <p:pic>
        <p:nvPicPr>
          <p:cNvPr id="12" name="Picture 4" descr="An acitivity diagram process. ">
            <a:extLst>
              <a:ext uri="{FF2B5EF4-FFF2-40B4-BE49-F238E27FC236}">
                <a16:creationId xmlns:a16="http://schemas.microsoft.com/office/drawing/2014/main" id="{1D360E03-B912-8046-B9BB-CB5AC9FB2BA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016"/>
          <a:stretch/>
        </p:blipFill>
        <p:spPr>
          <a:xfrm>
            <a:off x="7848258" y="3572960"/>
            <a:ext cx="1725912" cy="2798207"/>
          </a:xfrm>
          <a:prstGeom prst="rect">
            <a:avLst/>
          </a:prstGeom>
          <a:ln>
            <a:noFill/>
          </a:ln>
          <a:effectLst/>
        </p:spPr>
      </p:pic>
      <p:pic>
        <p:nvPicPr>
          <p:cNvPr id="13" name="Picture 5" descr="A state diagram process. ">
            <a:extLst>
              <a:ext uri="{FF2B5EF4-FFF2-40B4-BE49-F238E27FC236}">
                <a16:creationId xmlns:a16="http://schemas.microsoft.com/office/drawing/2014/main" id="{B32EC39D-FC1B-2E42-95BA-49694254678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971"/>
          <a:stretch/>
        </p:blipFill>
        <p:spPr>
          <a:xfrm>
            <a:off x="9789323" y="3442773"/>
            <a:ext cx="2197350" cy="1291052"/>
          </a:xfrm>
          <a:prstGeom prst="rect">
            <a:avLst/>
          </a:prstGeom>
          <a:ln>
            <a:noFill/>
          </a:ln>
          <a:effectLst/>
        </p:spPr>
      </p:pic>
      <p:pic>
        <p:nvPicPr>
          <p:cNvPr id="14" name="Picture 9" descr="The sequence diagram has four life lines which are labeled, from left to right, homeowner, control panel, system and sensors. ">
            <a:extLst>
              <a:ext uri="{FF2B5EF4-FFF2-40B4-BE49-F238E27FC236}">
                <a16:creationId xmlns:a16="http://schemas.microsoft.com/office/drawing/2014/main" id="{0DA466D3-AD10-CA45-8CDB-705D7EB62B8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5317"/>
          <a:stretch/>
        </p:blipFill>
        <p:spPr>
          <a:xfrm>
            <a:off x="9806318" y="5034717"/>
            <a:ext cx="2161973" cy="1313180"/>
          </a:xfrm>
          <a:prstGeom prst="rect">
            <a:avLst/>
          </a:prstGeom>
        </p:spPr>
      </p:pic>
    </p:spTree>
    <p:extLst>
      <p:ext uri="{BB962C8B-B14F-4D97-AF65-F5344CB8AC3E}">
        <p14:creationId xmlns:p14="http://schemas.microsoft.com/office/powerpoint/2010/main" val="8849041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dirty="0">
                <a:latin typeface="Arial" panose="020B0604020202020204" pitchFamily="34" charset="0"/>
                <a:cs typeface="Arial" panose="020B0604020202020204" pitchFamily="34" charset="0"/>
              </a:rPr>
              <a:t>Requirements Models </a:t>
            </a:r>
            <a:r>
              <a:rPr lang="en-US" sz="2000" dirty="0">
                <a:latin typeface="Arial" panose="020B0604020202020204" pitchFamily="34" charset="0"/>
                <a:cs typeface="Arial" panose="020B0604020202020204" pitchFamily="34" charset="0"/>
              </a:rPr>
              <a:t>(2/2)</a:t>
            </a:r>
            <a:endParaRPr lang="en-US"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idx="1"/>
          </p:nvPr>
        </p:nvSpPr>
        <p:spPr>
          <a:xfrm>
            <a:off x="609601" y="862430"/>
            <a:ext cx="7391399" cy="5614570"/>
          </a:xfrm>
        </p:spPr>
        <p:txBody>
          <a:bodyPr vert="horz" lIns="91440" tIns="45720" rIns="91440" bIns="45720" rtlCol="0">
            <a:noAutofit/>
          </a:bodyPr>
          <a:lstStyle/>
          <a:p>
            <a:pPr marL="291600" indent="-291600">
              <a:spcBef>
                <a:spcPts val="600"/>
              </a:spcBef>
            </a:pPr>
            <a:r>
              <a:rPr lang="en-US" b="1" dirty="0">
                <a:latin typeface="Arial" panose="020B0604020202020204" pitchFamily="34" charset="0"/>
                <a:cs typeface="Arial" panose="020B0604020202020204" pitchFamily="34" charset="0"/>
              </a:rPr>
              <a:t>Data models </a:t>
            </a:r>
          </a:p>
          <a:p>
            <a:pPr marL="691650" lvl="1" indent="-291600">
              <a:spcBef>
                <a:spcPts val="0"/>
              </a:spcBef>
            </a:pPr>
            <a:r>
              <a:rPr lang="en-US" dirty="0">
                <a:latin typeface="Arial" panose="020B0604020202020204" pitchFamily="34" charset="0"/>
                <a:cs typeface="Arial" panose="020B0604020202020204" pitchFamily="34" charset="0"/>
              </a:rPr>
              <a:t>Depict the </a:t>
            </a:r>
            <a:r>
              <a:rPr lang="en-US" u="sng" dirty="0">
                <a:latin typeface="Arial" panose="020B0604020202020204" pitchFamily="34" charset="0"/>
                <a:cs typeface="Arial" panose="020B0604020202020204" pitchFamily="34" charset="0"/>
              </a:rPr>
              <a:t>information domain</a:t>
            </a:r>
            <a:r>
              <a:rPr lang="en-US" dirty="0">
                <a:latin typeface="Arial" panose="020B0604020202020204" pitchFamily="34" charset="0"/>
                <a:cs typeface="Arial" panose="020B0604020202020204" pitchFamily="34" charset="0"/>
              </a:rPr>
              <a:t> for the problem</a:t>
            </a:r>
          </a:p>
          <a:p>
            <a:pPr marL="691650" lvl="1" indent="-291600">
              <a:spcBef>
                <a:spcPts val="0"/>
              </a:spcBef>
            </a:pPr>
            <a:r>
              <a:rPr lang="en-US" altLang="ko-Kore-KR" dirty="0">
                <a:latin typeface="Arial" panose="020B0604020202020204" pitchFamily="34" charset="0"/>
                <a:cs typeface="Arial" panose="020B0604020202020204" pitchFamily="34" charset="0"/>
              </a:rPr>
              <a:t>e.g., </a:t>
            </a:r>
            <a:r>
              <a:rPr lang="en-US" altLang="ko-KR" dirty="0"/>
              <a:t>entity relationship (ER) diagrams, </a:t>
            </a:r>
            <a:r>
              <a:rPr lang="en-US" altLang="ko-KR" dirty="0">
                <a:solidFill>
                  <a:srgbClr val="0432FF"/>
                </a:solidFill>
              </a:rPr>
              <a:t>domain model (class diagrams)</a:t>
            </a:r>
            <a:endParaRPr lang="en-US" dirty="0">
              <a:solidFill>
                <a:srgbClr val="0432FF"/>
              </a:solidFill>
              <a:latin typeface="Arial" panose="020B0604020202020204" pitchFamily="34" charset="0"/>
              <a:cs typeface="Arial" panose="020B0604020202020204" pitchFamily="34" charset="0"/>
            </a:endParaRPr>
          </a:p>
          <a:p>
            <a:pPr marL="291600" indent="-291600">
              <a:spcBef>
                <a:spcPts val="1800"/>
              </a:spcBef>
            </a:pPr>
            <a:r>
              <a:rPr lang="en-US" b="1" dirty="0">
                <a:latin typeface="Arial" panose="020B0604020202020204" pitchFamily="34" charset="0"/>
                <a:cs typeface="Arial" panose="020B0604020202020204" pitchFamily="34" charset="0"/>
              </a:rPr>
              <a:t>Flow-oriented models </a:t>
            </a:r>
          </a:p>
          <a:p>
            <a:pPr marL="691650" lvl="1" indent="-291600">
              <a:spcBef>
                <a:spcPts val="0"/>
              </a:spcBef>
            </a:pPr>
            <a:r>
              <a:rPr lang="en-US" dirty="0">
                <a:latin typeface="Arial" panose="020B0604020202020204" pitchFamily="34" charset="0"/>
                <a:cs typeface="Arial" panose="020B0604020202020204" pitchFamily="34" charset="0"/>
              </a:rPr>
              <a:t>Represent functional elements and how they transform data</a:t>
            </a:r>
          </a:p>
          <a:p>
            <a:pPr marL="691650" lvl="1" indent="-291600">
              <a:spcBef>
                <a:spcPts val="0"/>
              </a:spcBef>
            </a:pPr>
            <a:r>
              <a:rPr lang="en-US" altLang="ko-Kore-KR" dirty="0">
                <a:latin typeface="Arial" panose="020B0604020202020204" pitchFamily="34" charset="0"/>
                <a:cs typeface="Arial" panose="020B0604020202020204" pitchFamily="34" charset="0"/>
              </a:rPr>
              <a:t>e.g., </a:t>
            </a:r>
            <a:r>
              <a:rPr lang="en-US" altLang="ko-KR" dirty="0"/>
              <a:t>data flow diagrams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2"/>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pPr/>
              <a:t>8</a:t>
            </a:fld>
            <a:endParaRPr lang="en-US">
              <a:latin typeface="Times New Roman" panose="02020603050405020304" pitchFamily="18" charset="0"/>
              <a:cs typeface="Times New Roman" panose="02020603050405020304" pitchFamily="18" charset="0"/>
            </a:endParaRPr>
          </a:p>
        </p:txBody>
      </p:sp>
      <p:sp>
        <p:nvSpPr>
          <p:cNvPr id="6" name="Rectangle 8">
            <a:extLst>
              <a:ext uri="{FF2B5EF4-FFF2-40B4-BE49-F238E27FC236}">
                <a16:creationId xmlns:a16="http://schemas.microsoft.com/office/drawing/2014/main" id="{84AE2008-2E60-6943-A8DF-B5711F088EE7}"/>
              </a:ext>
            </a:extLst>
          </p:cNvPr>
          <p:cNvSpPr>
            <a:spLocks noChangeArrowheads="1"/>
          </p:cNvSpPr>
          <p:nvPr/>
        </p:nvSpPr>
        <p:spPr bwMode="auto">
          <a:xfrm>
            <a:off x="11217219" y="285078"/>
            <a:ext cx="8947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GB" altLang="ko-KR" sz="1200" dirty="0">
                <a:solidFill>
                  <a:srgbClr val="B2B2B2"/>
                </a:solidFill>
              </a:rPr>
              <a:t>[PrMa20 ] </a:t>
            </a:r>
            <a:endParaRPr lang="en-US" altLang="ko-KR" sz="1200" dirty="0">
              <a:solidFill>
                <a:srgbClr val="B2B2B2"/>
              </a:solidFill>
            </a:endParaRPr>
          </a:p>
        </p:txBody>
      </p:sp>
      <p:sp>
        <p:nvSpPr>
          <p:cNvPr id="7" name="날짜 개체 틀 6">
            <a:extLst>
              <a:ext uri="{FF2B5EF4-FFF2-40B4-BE49-F238E27FC236}">
                <a16:creationId xmlns:a16="http://schemas.microsoft.com/office/drawing/2014/main" id="{FD4F9B84-BDA0-7A44-9036-F64FB40BBF12}"/>
              </a:ext>
            </a:extLst>
          </p:cNvPr>
          <p:cNvSpPr>
            <a:spLocks noGrp="1"/>
          </p:cNvSpPr>
          <p:nvPr>
            <p:ph type="dt" sz="half" idx="10"/>
          </p:nvPr>
        </p:nvSpPr>
        <p:spPr/>
        <p:txBody>
          <a:bodyPr/>
          <a:lstStyle/>
          <a:p>
            <a:r>
              <a:rPr lang="en-US" altLang="ko-KR"/>
              <a:t>Spring 2025</a:t>
            </a:r>
            <a:endParaRPr lang="en-US" altLang="en-US" dirty="0"/>
          </a:p>
        </p:txBody>
      </p:sp>
      <p:sp>
        <p:nvSpPr>
          <p:cNvPr id="8" name="바닥글 개체 틀 7">
            <a:extLst>
              <a:ext uri="{FF2B5EF4-FFF2-40B4-BE49-F238E27FC236}">
                <a16:creationId xmlns:a16="http://schemas.microsoft.com/office/drawing/2014/main" id="{B10E5B69-DD69-AA4F-A9DB-32D1F0E14FB6}"/>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pic>
        <p:nvPicPr>
          <p:cNvPr id="1026" name="Picture 2" descr="ER 다이어그램 - IT위키">
            <a:extLst>
              <a:ext uri="{FF2B5EF4-FFF2-40B4-BE49-F238E27FC236}">
                <a16:creationId xmlns:a16="http://schemas.microsoft.com/office/drawing/2014/main" id="{701C9B92-D6C9-FF4C-BCA7-4E3F8D21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812673"/>
            <a:ext cx="3633329" cy="2343150"/>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391F009B-9C86-9747-AF92-D247931213B3}"/>
              </a:ext>
            </a:extLst>
          </p:cNvPr>
          <p:cNvSpPr/>
          <p:nvPr/>
        </p:nvSpPr>
        <p:spPr>
          <a:xfrm>
            <a:off x="8623000" y="3183523"/>
            <a:ext cx="3041619" cy="169277"/>
          </a:xfrm>
          <a:prstGeom prst="rect">
            <a:avLst/>
          </a:prstGeom>
        </p:spPr>
        <p:txBody>
          <a:bodyPr wrap="square">
            <a:spAutoFit/>
          </a:bodyPr>
          <a:lstStyle/>
          <a:p>
            <a:r>
              <a:rPr lang="en-US" altLang="ko-Kore-KR" sz="500" dirty="0">
                <a:solidFill>
                  <a:schemeClr val="bg1">
                    <a:lumMod val="75000"/>
                  </a:schemeClr>
                </a:solidFill>
                <a:latin typeface="Arial" panose="020B0604020202020204" pitchFamily="34" charset="0"/>
                <a:cs typeface="Arial" panose="020B0604020202020204" pitchFamily="34" charset="0"/>
              </a:rPr>
              <a:t>https://</a:t>
            </a:r>
            <a:r>
              <a:rPr lang="en-US" altLang="ko-Kore-KR" sz="500" dirty="0" err="1">
                <a:solidFill>
                  <a:schemeClr val="bg1">
                    <a:lumMod val="75000"/>
                  </a:schemeClr>
                </a:solidFill>
                <a:latin typeface="Arial" panose="020B0604020202020204" pitchFamily="34" charset="0"/>
                <a:cs typeface="Arial" panose="020B0604020202020204" pitchFamily="34" charset="0"/>
              </a:rPr>
              <a:t>itwiki.kr</a:t>
            </a:r>
            <a:r>
              <a:rPr lang="en-US" altLang="ko-Kore-KR" sz="500" dirty="0">
                <a:solidFill>
                  <a:schemeClr val="bg1">
                    <a:lumMod val="75000"/>
                  </a:schemeClr>
                </a:solidFill>
                <a:latin typeface="Arial" panose="020B0604020202020204" pitchFamily="34" charset="0"/>
                <a:cs typeface="Arial" panose="020B0604020202020204" pitchFamily="34" charset="0"/>
              </a:rPr>
              <a:t>/w/ER_%EB%8B%A4%EC%9D%B4%EC%96%B4%EA%B7%B8%EB%9E%A8</a:t>
            </a:r>
            <a:endParaRPr lang="ko-Kore-KR" altLang="en-US" sz="500" dirty="0">
              <a:solidFill>
                <a:schemeClr val="bg1">
                  <a:lumMod val="75000"/>
                </a:schemeClr>
              </a:solidFill>
              <a:latin typeface="Arial" panose="020B0604020202020204" pitchFamily="34" charset="0"/>
              <a:cs typeface="Arial" panose="020B0604020202020204" pitchFamily="34" charset="0"/>
            </a:endParaRPr>
          </a:p>
        </p:txBody>
      </p:sp>
      <p:pic>
        <p:nvPicPr>
          <p:cNvPr id="1028" name="Picture 4" descr="Data Flow Diagram | Enterprise Architect User Guide">
            <a:extLst>
              <a:ext uri="{FF2B5EF4-FFF2-40B4-BE49-F238E27FC236}">
                <a16:creationId xmlns:a16="http://schemas.microsoft.com/office/drawing/2014/main" id="{57CD6736-B674-664D-AC9A-D8093CDA437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2222"/>
          <a:stretch/>
        </p:blipFill>
        <p:spPr bwMode="auto">
          <a:xfrm>
            <a:off x="8130824" y="3505201"/>
            <a:ext cx="3810117" cy="2871046"/>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A13136AA-1ED6-6A49-8AD7-DAD4E31F1C6F}"/>
              </a:ext>
            </a:extLst>
          </p:cNvPr>
          <p:cNvSpPr/>
          <p:nvPr/>
        </p:nvSpPr>
        <p:spPr>
          <a:xfrm>
            <a:off x="8411572" y="6383923"/>
            <a:ext cx="3554871" cy="169277"/>
          </a:xfrm>
          <a:prstGeom prst="rect">
            <a:avLst/>
          </a:prstGeom>
        </p:spPr>
        <p:txBody>
          <a:bodyPr wrap="square">
            <a:spAutoFit/>
          </a:bodyPr>
          <a:lstStyle/>
          <a:p>
            <a:r>
              <a:rPr lang="ko-Kore-KR" altLang="en-US" sz="500" dirty="0">
                <a:solidFill>
                  <a:schemeClr val="bg1">
                    <a:lumMod val="75000"/>
                  </a:schemeClr>
                </a:solidFill>
                <a:latin typeface="Arial" panose="020B0604020202020204" pitchFamily="34" charset="0"/>
                <a:cs typeface="Arial" panose="020B0604020202020204" pitchFamily="34" charset="0"/>
              </a:rPr>
              <a:t>https://sparxsystems.com/enterprise_architect_user_guide/15.2/guidebooks/tools_ba_data_flow_diagram.html</a:t>
            </a:r>
          </a:p>
        </p:txBody>
      </p:sp>
    </p:spTree>
    <p:extLst>
      <p:ext uri="{BB962C8B-B14F-4D97-AF65-F5344CB8AC3E}">
        <p14:creationId xmlns:p14="http://schemas.microsoft.com/office/powerpoint/2010/main" val="1413898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title"/>
          </p:nvPr>
        </p:nvSpPr>
        <p:spPr/>
        <p:txBody>
          <a:bodyPr/>
          <a:lstStyle/>
          <a:p>
            <a:r>
              <a:rPr kumimoji="1" lang="en-US" altLang="ko-KR" dirty="0"/>
              <a:t>Use Case</a:t>
            </a:r>
            <a:r>
              <a:rPr lang="en-US" altLang="ko-KR" dirty="0"/>
              <a:t> Modeling</a:t>
            </a:r>
            <a:endParaRPr kumimoji="1" lang="ko-KR" altLang="en-US" dirty="0"/>
          </a:p>
        </p:txBody>
      </p:sp>
      <p:sp>
        <p:nvSpPr>
          <p:cNvPr id="8" name="텍스트 개체 틀 7"/>
          <p:cNvSpPr>
            <a:spLocks noGrp="1"/>
          </p:cNvSpPr>
          <p:nvPr>
            <p:ph type="body" idx="1"/>
          </p:nvPr>
        </p:nvSpPr>
        <p:spPr/>
        <p:txBody>
          <a:bodyPr/>
          <a:lstStyle/>
          <a:p>
            <a:endParaRPr kumimoji="1" lang="ko-KR" altLang="en-US"/>
          </a:p>
        </p:txBody>
      </p:sp>
      <p:sp>
        <p:nvSpPr>
          <p:cNvPr id="4" name="날짜 개체 틀 3"/>
          <p:cNvSpPr>
            <a:spLocks noGrp="1"/>
          </p:cNvSpPr>
          <p:nvPr>
            <p:ph type="dt" sz="half" idx="10"/>
          </p:nvPr>
        </p:nvSpPr>
        <p:spPr/>
        <p:txBody>
          <a:bodyPr/>
          <a:lstStyle/>
          <a:p>
            <a:r>
              <a:rPr lang="en-US" altLang="ko-KR"/>
              <a:t>Spring 2025</a:t>
            </a:r>
            <a:endParaRPr lang="en-US" altLang="en-US" dirty="0"/>
          </a:p>
        </p:txBody>
      </p:sp>
      <p:sp>
        <p:nvSpPr>
          <p:cNvPr id="5" name="바닥글 개체 틀 4"/>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p:cNvSpPr>
            <a:spLocks noGrp="1"/>
          </p:cNvSpPr>
          <p:nvPr>
            <p:ph type="sldNum" sz="quarter" idx="12"/>
          </p:nvPr>
        </p:nvSpPr>
        <p:spPr/>
        <p:txBody>
          <a:bodyPr/>
          <a:lstStyle/>
          <a:p>
            <a:fld id="{72AC53DF-4216-466D-99A7-94400E6C2A25}" type="slidenum">
              <a:rPr lang="en-US" altLang="ko-KR">
                <a:solidFill>
                  <a:schemeClr val="tx2"/>
                </a:solidFill>
              </a:rPr>
              <a:pPr/>
              <a:t>9</a:t>
            </a:fld>
            <a:endParaRPr lang="ko-KR" altLang="en-US" dirty="0"/>
          </a:p>
        </p:txBody>
      </p:sp>
    </p:spTree>
    <p:extLst>
      <p:ext uri="{BB962C8B-B14F-4D97-AF65-F5344CB8AC3E}">
        <p14:creationId xmlns:p14="http://schemas.microsoft.com/office/powerpoint/2010/main" val="4534976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heme/theme1.xml><?xml version="1.0" encoding="utf-8"?>
<a:theme xmlns:a="http://schemas.openxmlformats.org/drawingml/2006/main" name="cs45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pFill/>
        <a:ln w="6350">
          <a:solidFill>
            <a:srgbClr val="439FD3"/>
          </a:solidFill>
        </a:ln>
        <a:effectLst>
          <a:outerShdw blurRad="63500" sx="102000" sy="102000" algn="ctr" rotWithShape="0">
            <a:prstClr val="black">
              <a:alpha val="40000"/>
            </a:prstClr>
          </a:outerShd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000" dirty="0" smtClean="0">
            <a:solidFill>
              <a:schemeClr val="tx1"/>
            </a:solidFill>
          </a:defRPr>
        </a:defPPr>
      </a:lstStyle>
      <a:style>
        <a:lnRef idx="1">
          <a:schemeClr val="accent4"/>
        </a:lnRef>
        <a:fillRef idx="2">
          <a:schemeClr val="accent4"/>
        </a:fillRef>
        <a:effectRef idx="1">
          <a:schemeClr val="accent4"/>
        </a:effectRef>
        <a:fontRef idx="minor">
          <a:schemeClr val="dk1"/>
        </a:fontRef>
      </a:style>
    </a:spDef>
    <a:lnDef>
      <a:spPr>
        <a:ln w="28575">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chor="ctr">
        <a:noAutofit/>
      </a:bodyPr>
      <a:lstStyle>
        <a:defPPr marL="285750" indent="-285750">
          <a:spcBef>
            <a:spcPts val="600"/>
          </a:spcBef>
          <a:buFont typeface="Arial" panose="020B0604020202020204" pitchFamily="34" charset="0"/>
          <a:buChar char="•"/>
          <a:defRPr sz="1200" b="1" dirty="0" smtClean="0"/>
        </a:defPPr>
      </a:lstStyle>
    </a:txDef>
  </a:objectDefaults>
  <a:extraClrSchemeLst/>
</a:theme>
</file>

<file path=ppt/theme/theme2.xml><?xml version="1.0" encoding="utf-8"?>
<a:theme xmlns:a="http://schemas.openxmlformats.org/drawingml/2006/main" name="cs550">
  <a:themeElements>
    <a:clrScheme name="cs550 6">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cs550">
      <a:majorFont>
        <a:latin typeface="Palatino"/>
        <a:ea typeface=""/>
        <a:cs typeface=""/>
      </a:majorFont>
      <a:minorFont>
        <a:latin typeface="Palatin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Helvetica"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Helvetica" charset="0"/>
          </a:defRPr>
        </a:defPPr>
      </a:lstStyle>
    </a:lnDef>
  </a:objectDefaults>
  <a:extraClrSchemeLst>
    <a:extraClrScheme>
      <a:clrScheme name="cs550 1">
        <a:dk1>
          <a:srgbClr val="5C1F00"/>
        </a:dk1>
        <a:lt1>
          <a:srgbClr val="FFFFFF"/>
        </a:lt1>
        <a:dk2>
          <a:srgbClr val="8C0000"/>
        </a:dk2>
        <a:lt2>
          <a:srgbClr val="DFD293"/>
        </a:lt2>
        <a:accent1>
          <a:srgbClr val="D80000"/>
        </a:accent1>
        <a:accent2>
          <a:srgbClr val="BE7960"/>
        </a:accent2>
        <a:accent3>
          <a:srgbClr val="C5AAAA"/>
        </a:accent3>
        <a:accent4>
          <a:srgbClr val="DADADA"/>
        </a:accent4>
        <a:accent5>
          <a:srgbClr val="E9AA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s550 2">
        <a:dk1>
          <a:srgbClr val="5E4444"/>
        </a:dk1>
        <a:lt1>
          <a:srgbClr val="F7F3F3"/>
        </a:lt1>
        <a:dk2>
          <a:srgbClr val="8A6362"/>
        </a:dk2>
        <a:lt2>
          <a:srgbClr val="D8C1BA"/>
        </a:lt2>
        <a:accent1>
          <a:srgbClr val="362626"/>
        </a:accent1>
        <a:accent2>
          <a:srgbClr val="C16059"/>
        </a:accent2>
        <a:accent3>
          <a:srgbClr val="C4B7B7"/>
        </a:accent3>
        <a:accent4>
          <a:srgbClr val="D3D0D0"/>
        </a:accent4>
        <a:accent5>
          <a:srgbClr val="AEACAC"/>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cs550 3">
        <a:dk1>
          <a:srgbClr val="7F6737"/>
        </a:dk1>
        <a:lt1>
          <a:srgbClr val="FFFFFF"/>
        </a:lt1>
        <a:dk2>
          <a:srgbClr val="BFA673"/>
        </a:dk2>
        <a:lt2>
          <a:srgbClr val="E6E3AA"/>
        </a:lt2>
        <a:accent1>
          <a:srgbClr val="49411F"/>
        </a:accent1>
        <a:accent2>
          <a:srgbClr val="808000"/>
        </a:accent2>
        <a:accent3>
          <a:srgbClr val="DCD0BC"/>
        </a:accent3>
        <a:accent4>
          <a:srgbClr val="DADADA"/>
        </a:accent4>
        <a:accent5>
          <a:srgbClr val="B1B0AB"/>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cs550 4">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cs550 5">
        <a:dk1>
          <a:srgbClr val="2A5400"/>
        </a:dk1>
        <a:lt1>
          <a:srgbClr val="FFFFFF"/>
        </a:lt1>
        <a:dk2>
          <a:srgbClr val="4A9400"/>
        </a:dk2>
        <a:lt2>
          <a:srgbClr val="BAE8BA"/>
        </a:lt2>
        <a:accent1>
          <a:srgbClr val="003300"/>
        </a:accent1>
        <a:accent2>
          <a:srgbClr val="33CC33"/>
        </a:accent2>
        <a:accent3>
          <a:srgbClr val="B1C8AA"/>
        </a:accent3>
        <a:accent4>
          <a:srgbClr val="DADADA"/>
        </a:accent4>
        <a:accent5>
          <a:srgbClr val="AAADAA"/>
        </a:accent5>
        <a:accent6>
          <a:srgbClr val="2DB92D"/>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cs550 6">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cs550 7">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cs550 8">
        <a:dk1>
          <a:srgbClr val="3E3E5C"/>
        </a:dk1>
        <a:lt1>
          <a:srgbClr val="FFFFFF"/>
        </a:lt1>
        <a:dk2>
          <a:srgbClr val="666699"/>
        </a:dk2>
        <a:lt2>
          <a:srgbClr val="DFDFE9"/>
        </a:lt2>
        <a:accent1>
          <a:srgbClr val="2E2E46"/>
        </a:accent1>
        <a:accent2>
          <a:srgbClr val="679ACD"/>
        </a:accent2>
        <a:accent3>
          <a:srgbClr val="B8B8CA"/>
        </a:accent3>
        <a:accent4>
          <a:srgbClr val="DADADA"/>
        </a:accent4>
        <a:accent5>
          <a:srgbClr val="ADADB0"/>
        </a:accent5>
        <a:accent6>
          <a:srgbClr val="5D8BBA"/>
        </a:accent6>
        <a:hlink>
          <a:srgbClr val="99CCFF"/>
        </a:hlink>
        <a:folHlink>
          <a:srgbClr val="CC99FF"/>
        </a:folHlink>
      </a:clrScheme>
      <a:clrMap bg1="dk2" tx1="lt1" bg2="dk1" tx2="lt2" accent1="accent1" accent2="accent2" accent3="accent3" accent4="accent4" accent5="accent5" accent6="accent6" hlink="hlink" folHlink="folHlink"/>
    </a:extraClrScheme>
    <a:extraClrScheme>
      <a:clrScheme name="cs550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cs457.thmx</Template>
  <TotalTime>0</TotalTime>
  <Words>4081</Words>
  <Application>Microsoft Office PowerPoint</Application>
  <PresentationFormat>와이드스크린</PresentationFormat>
  <Paragraphs>510</Paragraphs>
  <Slides>46</Slides>
  <Notes>19</Notes>
  <HiddenSlides>0</HiddenSlides>
  <MMClips>0</MMClips>
  <ScaleCrop>false</ScaleCrop>
  <HeadingPairs>
    <vt:vector size="6" baseType="variant">
      <vt:variant>
        <vt:lpstr>사용한 글꼴</vt:lpstr>
      </vt:variant>
      <vt:variant>
        <vt:i4>12</vt:i4>
      </vt:variant>
      <vt:variant>
        <vt:lpstr>테마</vt:lpstr>
      </vt:variant>
      <vt:variant>
        <vt:i4>2</vt:i4>
      </vt:variant>
      <vt:variant>
        <vt:lpstr>슬라이드 제목</vt:lpstr>
      </vt:variant>
      <vt:variant>
        <vt:i4>46</vt:i4>
      </vt:variant>
    </vt:vector>
  </HeadingPairs>
  <TitlesOfParts>
    <vt:vector size="60" baseType="lpstr">
      <vt:lpstr>AppleSDGothicNeo-Regular</vt:lpstr>
      <vt:lpstr>Avant Garde</vt:lpstr>
      <vt:lpstr>Palatino</vt:lpstr>
      <vt:lpstr>굴림</vt:lpstr>
      <vt:lpstr>맑은 고딕</vt:lpstr>
      <vt:lpstr>Arial</vt:lpstr>
      <vt:lpstr>Calibri</vt:lpstr>
      <vt:lpstr>Helvetica</vt:lpstr>
      <vt:lpstr>Tahoma</vt:lpstr>
      <vt:lpstr>Times New Roman</vt:lpstr>
      <vt:lpstr>Wingdings</vt:lpstr>
      <vt:lpstr>Wingdings 2</vt:lpstr>
      <vt:lpstr>cs457</vt:lpstr>
      <vt:lpstr>cs550</vt:lpstr>
      <vt:lpstr>CS30500: Introduction to Software Engineering</vt:lpstr>
      <vt:lpstr>Requirements Analysis</vt:lpstr>
      <vt:lpstr>Requirements Problems 1/2</vt:lpstr>
      <vt:lpstr>PowerPoint 프레젠테이션</vt:lpstr>
      <vt:lpstr>PowerPoint 프레젠테이션</vt:lpstr>
      <vt:lpstr>Requirements Analysis</vt:lpstr>
      <vt:lpstr>Requirements Models (1/2)</vt:lpstr>
      <vt:lpstr>Requirements Models (2/2)</vt:lpstr>
      <vt:lpstr>Use Case Modeling</vt:lpstr>
      <vt:lpstr>Use Case Diagram…</vt:lpstr>
      <vt:lpstr>Use-Case Technique</vt:lpstr>
      <vt:lpstr>Use Case Modeling</vt:lpstr>
      <vt:lpstr>System Diagram (Context Diagram)</vt:lpstr>
      <vt:lpstr>Vision Diagram Generated by ChatGPT</vt:lpstr>
      <vt:lpstr>Actors</vt:lpstr>
      <vt:lpstr>Use Cases</vt:lpstr>
      <vt:lpstr>Use Case Diagram Generated by ChatGPT</vt:lpstr>
      <vt:lpstr>Describing Use Cases</vt:lpstr>
      <vt:lpstr>Describing a Use Case (1/2)</vt:lpstr>
      <vt:lpstr>Use Case Description Example</vt:lpstr>
      <vt:lpstr>Use Case Description Example</vt:lpstr>
      <vt:lpstr>Use Case Description Generated by ChatGPT (1/2)</vt:lpstr>
      <vt:lpstr>Use Case Description Generated by ChatGPT (2/2)</vt:lpstr>
      <vt:lpstr>Use Case Template &amp; Sample</vt:lpstr>
      <vt:lpstr>Use Case Scenario Examples</vt:lpstr>
      <vt:lpstr>Use Case Scenarios</vt:lpstr>
      <vt:lpstr>Use Case Scenario Generated by ChatGPT</vt:lpstr>
      <vt:lpstr>Alternative Use Case Scenarios Generated by ChatGPT</vt:lpstr>
      <vt:lpstr>Use Case Modeling for Your Project (Individual Practice)</vt:lpstr>
      <vt:lpstr>Conducting a Requirements Gathering Meeting (pg145)</vt:lpstr>
      <vt:lpstr>PowerPoint 프레젠테이션</vt:lpstr>
      <vt:lpstr>SafeHome Product</vt:lpstr>
      <vt:lpstr>Use-Cases</vt:lpstr>
      <vt:lpstr>Example of Use Case for SafeHome</vt:lpstr>
      <vt:lpstr>Use-Case Diagram</vt:lpstr>
      <vt:lpstr>Building the Analysis Model</vt:lpstr>
      <vt:lpstr>Eliciting Requirements</vt:lpstr>
      <vt:lpstr>Class Diagram</vt:lpstr>
      <vt:lpstr>State Diagram</vt:lpstr>
      <vt:lpstr>Negotiating Requirements</vt:lpstr>
      <vt:lpstr>Validating Requirements-I</vt:lpstr>
      <vt:lpstr>Validating Requirements-II</vt:lpstr>
      <vt:lpstr>Specification Guidelines</vt:lpstr>
      <vt:lpstr>Specification Guidelines</vt:lpstr>
      <vt:lpstr>Specification Guidelines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2018-02-26T10:09:34Z</cp:lastPrinted>
  <dcterms:created xsi:type="dcterms:W3CDTF">2008-07-23T13:45:57Z</dcterms:created>
  <dcterms:modified xsi:type="dcterms:W3CDTF">2025-10-13T03:54:18Z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TC101671251042</vt:lpwstr>
  </property>
</Properties>
</file>